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9"/>
  </p:notesMasterIdLst>
  <p:sldIdLst>
    <p:sldId id="256" r:id="rId2"/>
    <p:sldId id="278" r:id="rId3"/>
    <p:sldId id="319" r:id="rId4"/>
    <p:sldId id="257" r:id="rId5"/>
    <p:sldId id="262" r:id="rId6"/>
    <p:sldId id="308" r:id="rId7"/>
    <p:sldId id="310" r:id="rId8"/>
    <p:sldId id="311" r:id="rId9"/>
    <p:sldId id="320" r:id="rId10"/>
    <p:sldId id="321" r:id="rId11"/>
    <p:sldId id="322" r:id="rId12"/>
    <p:sldId id="323" r:id="rId13"/>
    <p:sldId id="312" r:id="rId14"/>
    <p:sldId id="324" r:id="rId15"/>
    <p:sldId id="325" r:id="rId16"/>
    <p:sldId id="287" r:id="rId17"/>
    <p:sldId id="277" r:id="rId18"/>
  </p:sldIdLst>
  <p:sldSz cx="9144000" cy="6858000" type="screen4x3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18665F-B4D4-0D4B-B1DF-D5ECB14E69B7}" v="7" dt="2021-10-27T12:00:09.920"/>
    <p1510:client id="{AA17C194-FFE3-4525-9A09-FD6038D38FDC}" v="6" dt="2021-10-27T20:17:35.6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3" autoAdjust="0"/>
    <p:restoredTop sz="94690"/>
  </p:normalViewPr>
  <p:slideViewPr>
    <p:cSldViewPr snapToGrid="0">
      <p:cViewPr varScale="1">
        <p:scale>
          <a:sx n="108" d="100"/>
          <a:sy n="108" d="100"/>
        </p:scale>
        <p:origin x="16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garet Fox" userId="892c1610-2351-4c35-b21d-3b293c8c172e" providerId="ADAL" clId="{6418665F-B4D4-0D4B-B1DF-D5ECB14E69B7}"/>
    <pc:docChg chg="undo custSel addSld delSld modSld sldOrd">
      <pc:chgData name="Margaret Fox" userId="892c1610-2351-4c35-b21d-3b293c8c172e" providerId="ADAL" clId="{6418665F-B4D4-0D4B-B1DF-D5ECB14E69B7}" dt="2021-10-27T12:04:17.830" v="1717" actId="20577"/>
      <pc:docMkLst>
        <pc:docMk/>
      </pc:docMkLst>
      <pc:sldChg chg="modSp mod">
        <pc:chgData name="Margaret Fox" userId="892c1610-2351-4c35-b21d-3b293c8c172e" providerId="ADAL" clId="{6418665F-B4D4-0D4B-B1DF-D5ECB14E69B7}" dt="2021-10-27T11:39:38.566" v="164" actId="14100"/>
        <pc:sldMkLst>
          <pc:docMk/>
          <pc:sldMk cId="1260153591" sldId="257"/>
        </pc:sldMkLst>
        <pc:spChg chg="mod">
          <ac:chgData name="Margaret Fox" userId="892c1610-2351-4c35-b21d-3b293c8c172e" providerId="ADAL" clId="{6418665F-B4D4-0D4B-B1DF-D5ECB14E69B7}" dt="2021-10-27T11:39:38.566" v="164" actId="14100"/>
          <ac:spMkLst>
            <pc:docMk/>
            <pc:sldMk cId="1260153591" sldId="25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6418665F-B4D4-0D4B-B1DF-D5ECB14E69B7}" dt="2021-10-27T11:45:07.266" v="338" actId="20577"/>
        <pc:sldMkLst>
          <pc:docMk/>
          <pc:sldMk cId="3285693065" sldId="262"/>
        </pc:sldMkLst>
        <pc:spChg chg="mod">
          <ac:chgData name="Margaret Fox" userId="892c1610-2351-4c35-b21d-3b293c8c172e" providerId="ADAL" clId="{6418665F-B4D4-0D4B-B1DF-D5ECB14E69B7}" dt="2021-10-27T11:45:07.266" v="338" actId="20577"/>
          <ac:spMkLst>
            <pc:docMk/>
            <pc:sldMk cId="3285693065" sldId="262"/>
            <ac:spMk id="2" creationId="{AAB9F923-3D98-49EE-927E-35748313EB37}"/>
          </ac:spMkLst>
        </pc:spChg>
        <pc:picChg chg="mod">
          <ac:chgData name="Margaret Fox" userId="892c1610-2351-4c35-b21d-3b293c8c172e" providerId="ADAL" clId="{6418665F-B4D4-0D4B-B1DF-D5ECB14E69B7}" dt="2021-10-27T11:43:59.314" v="271" actId="1076"/>
          <ac:picMkLst>
            <pc:docMk/>
            <pc:sldMk cId="3285693065" sldId="262"/>
            <ac:picMk id="2050" creationId="{9E476F11-15D0-42A8-BDAC-FCD6AA8E73AE}"/>
          </ac:picMkLst>
        </pc:picChg>
      </pc:sldChg>
      <pc:sldChg chg="modSp mod">
        <pc:chgData name="Margaret Fox" userId="892c1610-2351-4c35-b21d-3b293c8c172e" providerId="ADAL" clId="{6418665F-B4D4-0D4B-B1DF-D5ECB14E69B7}" dt="2021-10-27T11:37:45.998" v="14" actId="20577"/>
        <pc:sldMkLst>
          <pc:docMk/>
          <pc:sldMk cId="1128444069" sldId="278"/>
        </pc:sldMkLst>
        <pc:spChg chg="mod">
          <ac:chgData name="Margaret Fox" userId="892c1610-2351-4c35-b21d-3b293c8c172e" providerId="ADAL" clId="{6418665F-B4D4-0D4B-B1DF-D5ECB14E69B7}" dt="2021-10-27T11:37:45.998" v="14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modSp add del mod">
        <pc:chgData name="Margaret Fox" userId="892c1610-2351-4c35-b21d-3b293c8c172e" providerId="ADAL" clId="{6418665F-B4D4-0D4B-B1DF-D5ECB14E69B7}" dt="2021-10-27T11:49:41.382" v="565" actId="20577"/>
        <pc:sldMkLst>
          <pc:docMk/>
          <pc:sldMk cId="2466888729" sldId="308"/>
        </pc:sldMkLst>
        <pc:spChg chg="mod">
          <ac:chgData name="Margaret Fox" userId="892c1610-2351-4c35-b21d-3b293c8c172e" providerId="ADAL" clId="{6418665F-B4D4-0D4B-B1DF-D5ECB14E69B7}" dt="2021-10-27T11:49:41.382" v="565" actId="20577"/>
          <ac:spMkLst>
            <pc:docMk/>
            <pc:sldMk cId="2466888729" sldId="308"/>
            <ac:spMk id="2" creationId="{AAB9F923-3D98-49EE-927E-35748313EB37}"/>
          </ac:spMkLst>
        </pc:spChg>
      </pc:sldChg>
      <pc:sldChg chg="add del">
        <pc:chgData name="Margaret Fox" userId="892c1610-2351-4c35-b21d-3b293c8c172e" providerId="ADAL" clId="{6418665F-B4D4-0D4B-B1DF-D5ECB14E69B7}" dt="2021-10-27T11:53:26.936" v="843" actId="2696"/>
        <pc:sldMkLst>
          <pc:docMk/>
          <pc:sldMk cId="3626841439" sldId="309"/>
        </pc:sldMkLst>
      </pc:sldChg>
      <pc:sldChg chg="delSp modSp mod ord">
        <pc:chgData name="Margaret Fox" userId="892c1610-2351-4c35-b21d-3b293c8c172e" providerId="ADAL" clId="{6418665F-B4D4-0D4B-B1DF-D5ECB14E69B7}" dt="2021-10-27T11:54:58.177" v="908" actId="313"/>
        <pc:sldMkLst>
          <pc:docMk/>
          <pc:sldMk cId="1974659097" sldId="310"/>
        </pc:sldMkLst>
        <pc:spChg chg="mod">
          <ac:chgData name="Margaret Fox" userId="892c1610-2351-4c35-b21d-3b293c8c172e" providerId="ADAL" clId="{6418665F-B4D4-0D4B-B1DF-D5ECB14E69B7}" dt="2021-10-27T11:54:58.177" v="908" actId="313"/>
          <ac:spMkLst>
            <pc:docMk/>
            <pc:sldMk cId="1974659097" sldId="310"/>
            <ac:spMk id="2" creationId="{AAB9F923-3D98-49EE-927E-35748313EB37}"/>
          </ac:spMkLst>
        </pc:spChg>
        <pc:picChg chg="del">
          <ac:chgData name="Margaret Fox" userId="892c1610-2351-4c35-b21d-3b293c8c172e" providerId="ADAL" clId="{6418665F-B4D4-0D4B-B1DF-D5ECB14E69B7}" dt="2021-10-27T11:50:07.231" v="567" actId="478"/>
          <ac:picMkLst>
            <pc:docMk/>
            <pc:sldMk cId="1974659097" sldId="310"/>
            <ac:picMk id="1026" creationId="{9D3FBBC3-B372-4E3B-9F40-A337E066AC9E}"/>
          </ac:picMkLst>
        </pc:picChg>
      </pc:sldChg>
      <pc:sldChg chg="addSp delSp modSp mod modNotesTx">
        <pc:chgData name="Margaret Fox" userId="892c1610-2351-4c35-b21d-3b293c8c172e" providerId="ADAL" clId="{6418665F-B4D4-0D4B-B1DF-D5ECB14E69B7}" dt="2021-10-27T12:00:03.713" v="1370"/>
        <pc:sldMkLst>
          <pc:docMk/>
          <pc:sldMk cId="1117480482" sldId="311"/>
        </pc:sldMkLst>
        <pc:spChg chg="mod">
          <ac:chgData name="Margaret Fox" userId="892c1610-2351-4c35-b21d-3b293c8c172e" providerId="ADAL" clId="{6418665F-B4D4-0D4B-B1DF-D5ECB14E69B7}" dt="2021-10-27T11:59:51.335" v="1368" actId="20577"/>
          <ac:spMkLst>
            <pc:docMk/>
            <pc:sldMk cId="1117480482" sldId="311"/>
            <ac:spMk id="2" creationId="{AAB9F923-3D98-49EE-927E-35748313EB37}"/>
          </ac:spMkLst>
        </pc:spChg>
        <pc:picChg chg="add del mod">
          <ac:chgData name="Margaret Fox" userId="892c1610-2351-4c35-b21d-3b293c8c172e" providerId="ADAL" clId="{6418665F-B4D4-0D4B-B1DF-D5ECB14E69B7}" dt="2021-10-27T12:00:03.713" v="1370"/>
          <ac:picMkLst>
            <pc:docMk/>
            <pc:sldMk cId="1117480482" sldId="311"/>
            <ac:picMk id="4" creationId="{524012B5-5C4E-FB45-9107-F4F945D0A815}"/>
          </ac:picMkLst>
        </pc:picChg>
      </pc:sldChg>
      <pc:sldChg chg="modSp del mod">
        <pc:chgData name="Margaret Fox" userId="892c1610-2351-4c35-b21d-3b293c8c172e" providerId="ADAL" clId="{6418665F-B4D4-0D4B-B1DF-D5ECB14E69B7}" dt="2021-10-27T11:37:52.889" v="21" actId="2696"/>
        <pc:sldMkLst>
          <pc:docMk/>
          <pc:sldMk cId="625769159" sldId="314"/>
        </pc:sldMkLst>
        <pc:spChg chg="mod">
          <ac:chgData name="Margaret Fox" userId="892c1610-2351-4c35-b21d-3b293c8c172e" providerId="ADAL" clId="{6418665F-B4D4-0D4B-B1DF-D5ECB14E69B7}" dt="2021-10-27T11:37:49.866" v="20" actId="20577"/>
          <ac:spMkLst>
            <pc:docMk/>
            <pc:sldMk cId="625769159" sldId="314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6418665F-B4D4-0D4B-B1DF-D5ECB14E69B7}" dt="2021-10-27T11:38:16.870" v="50" actId="2696"/>
        <pc:sldMkLst>
          <pc:docMk/>
          <pc:sldMk cId="1696810628" sldId="317"/>
        </pc:sldMkLst>
      </pc:sldChg>
      <pc:sldChg chg="del">
        <pc:chgData name="Margaret Fox" userId="892c1610-2351-4c35-b21d-3b293c8c172e" providerId="ADAL" clId="{6418665F-B4D4-0D4B-B1DF-D5ECB14E69B7}" dt="2021-10-27T11:38:32.407" v="51" actId="2696"/>
        <pc:sldMkLst>
          <pc:docMk/>
          <pc:sldMk cId="2180226212" sldId="318"/>
        </pc:sldMkLst>
      </pc:sldChg>
      <pc:sldChg chg="modSp add mod">
        <pc:chgData name="Margaret Fox" userId="892c1610-2351-4c35-b21d-3b293c8c172e" providerId="ADAL" clId="{6418665F-B4D4-0D4B-B1DF-D5ECB14E69B7}" dt="2021-10-27T11:38:05.392" v="49" actId="20577"/>
        <pc:sldMkLst>
          <pc:docMk/>
          <pc:sldMk cId="3008954777" sldId="319"/>
        </pc:sldMkLst>
        <pc:spChg chg="mod">
          <ac:chgData name="Margaret Fox" userId="892c1610-2351-4c35-b21d-3b293c8c172e" providerId="ADAL" clId="{6418665F-B4D4-0D4B-B1DF-D5ECB14E69B7}" dt="2021-10-27T11:38:05.392" v="49" actId="20577"/>
          <ac:spMkLst>
            <pc:docMk/>
            <pc:sldMk cId="3008954777" sldId="319"/>
            <ac:spMk id="2" creationId="{AAB9F923-3D98-49EE-927E-35748313EB37}"/>
          </ac:spMkLst>
        </pc:spChg>
      </pc:sldChg>
      <pc:sldChg chg="modSp add mod modNotesTx">
        <pc:chgData name="Margaret Fox" userId="892c1610-2351-4c35-b21d-3b293c8c172e" providerId="ADAL" clId="{6418665F-B4D4-0D4B-B1DF-D5ECB14E69B7}" dt="2021-10-27T12:04:17.830" v="1717" actId="20577"/>
        <pc:sldMkLst>
          <pc:docMk/>
          <pc:sldMk cId="2032702914" sldId="320"/>
        </pc:sldMkLst>
        <pc:spChg chg="mod">
          <ac:chgData name="Margaret Fox" userId="892c1610-2351-4c35-b21d-3b293c8c172e" providerId="ADAL" clId="{6418665F-B4D4-0D4B-B1DF-D5ECB14E69B7}" dt="2021-10-27T12:04:17.830" v="1717" actId="20577"/>
          <ac:spMkLst>
            <pc:docMk/>
            <pc:sldMk cId="2032702914" sldId="320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F414125E-9724-40DF-AB1C-441E2BAB1F3C}"/>
    <pc:docChg chg="undo custSel addSld delSld modSld sldOrd">
      <pc:chgData name="Margaret Fox" userId="892c1610-2351-4c35-b21d-3b293c8c172e" providerId="ADAL" clId="{F414125E-9724-40DF-AB1C-441E2BAB1F3C}" dt="2021-10-06T20:55:13.674" v="4072" actId="20577"/>
      <pc:docMkLst>
        <pc:docMk/>
      </pc:docMkLst>
      <pc:sldChg chg="modSp mod">
        <pc:chgData name="Margaret Fox" userId="892c1610-2351-4c35-b21d-3b293c8c172e" providerId="ADAL" clId="{F414125E-9724-40DF-AB1C-441E2BAB1F3C}" dt="2021-10-05T21:59:23.507" v="59" actId="20577"/>
        <pc:sldMkLst>
          <pc:docMk/>
          <pc:sldMk cId="1260153591" sldId="257"/>
        </pc:sldMkLst>
        <pc:spChg chg="mod">
          <ac:chgData name="Margaret Fox" userId="892c1610-2351-4c35-b21d-3b293c8c172e" providerId="ADAL" clId="{F414125E-9724-40DF-AB1C-441E2BAB1F3C}" dt="2021-10-05T21:59:23.507" v="59" actId="20577"/>
          <ac:spMkLst>
            <pc:docMk/>
            <pc:sldMk cId="1260153591" sldId="25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F414125E-9724-40DF-AB1C-441E2BAB1F3C}" dt="2021-10-05T22:08:14.354" v="902" actId="20577"/>
        <pc:sldMkLst>
          <pc:docMk/>
          <pc:sldMk cId="1885176252" sldId="258"/>
        </pc:sldMkLst>
        <pc:spChg chg="mod">
          <ac:chgData name="Margaret Fox" userId="892c1610-2351-4c35-b21d-3b293c8c172e" providerId="ADAL" clId="{F414125E-9724-40DF-AB1C-441E2BAB1F3C}" dt="2021-10-05T22:08:14.354" v="902" actId="20577"/>
          <ac:spMkLst>
            <pc:docMk/>
            <pc:sldMk cId="1885176252" sldId="258"/>
            <ac:spMk id="2" creationId="{AAB9F923-3D98-49EE-927E-35748313EB37}"/>
          </ac:spMkLst>
        </pc:spChg>
      </pc:sldChg>
      <pc:sldChg chg="addSp delSp modSp mod">
        <pc:chgData name="Margaret Fox" userId="892c1610-2351-4c35-b21d-3b293c8c172e" providerId="ADAL" clId="{F414125E-9724-40DF-AB1C-441E2BAB1F3C}" dt="2021-10-06T20:51:38.445" v="4065" actId="1440"/>
        <pc:sldMkLst>
          <pc:docMk/>
          <pc:sldMk cId="2586962450" sldId="259"/>
        </pc:sldMkLst>
        <pc:spChg chg="mod">
          <ac:chgData name="Margaret Fox" userId="892c1610-2351-4c35-b21d-3b293c8c172e" providerId="ADAL" clId="{F414125E-9724-40DF-AB1C-441E2BAB1F3C}" dt="2021-10-05T22:18:10.481" v="1226" actId="14100"/>
          <ac:spMkLst>
            <pc:docMk/>
            <pc:sldMk cId="2586962450" sldId="259"/>
            <ac:spMk id="2" creationId="{AAB9F923-3D98-49EE-927E-35748313EB37}"/>
          </ac:spMkLst>
        </pc:spChg>
        <pc:picChg chg="add mod">
          <ac:chgData name="Margaret Fox" userId="892c1610-2351-4c35-b21d-3b293c8c172e" providerId="ADAL" clId="{F414125E-9724-40DF-AB1C-441E2BAB1F3C}" dt="2021-10-06T20:51:38.445" v="4065" actId="1440"/>
          <ac:picMkLst>
            <pc:docMk/>
            <pc:sldMk cId="2586962450" sldId="259"/>
            <ac:picMk id="3" creationId="{EE90A307-CB6B-4B7B-832A-C417E447B38B}"/>
          </ac:picMkLst>
        </pc:picChg>
        <pc:picChg chg="add del mod">
          <ac:chgData name="Margaret Fox" userId="892c1610-2351-4c35-b21d-3b293c8c172e" providerId="ADAL" clId="{F414125E-9724-40DF-AB1C-441E2BAB1F3C}" dt="2021-10-06T19:57:05.824" v="2072" actId="21"/>
          <ac:picMkLst>
            <pc:docMk/>
            <pc:sldMk cId="2586962450" sldId="259"/>
            <ac:picMk id="1026" creationId="{2F186284-05CE-42F9-96DE-956981103031}"/>
          </ac:picMkLst>
        </pc:picChg>
        <pc:picChg chg="del">
          <ac:chgData name="Margaret Fox" userId="892c1610-2351-4c35-b21d-3b293c8c172e" providerId="ADAL" clId="{F414125E-9724-40DF-AB1C-441E2BAB1F3C}" dt="2021-10-05T22:08:44.745" v="910" actId="478"/>
          <ac:picMkLst>
            <pc:docMk/>
            <pc:sldMk cId="2586962450" sldId="259"/>
            <ac:picMk id="1028" creationId="{9FD29530-D07B-4B47-91A6-4B1FB3AE519A}"/>
          </ac:picMkLst>
        </pc:picChg>
      </pc:sldChg>
      <pc:sldChg chg="modSp mod">
        <pc:chgData name="Margaret Fox" userId="892c1610-2351-4c35-b21d-3b293c8c172e" providerId="ADAL" clId="{F414125E-9724-40DF-AB1C-441E2BAB1F3C}" dt="2021-10-06T20:26:17.831" v="3068" actId="1076"/>
        <pc:sldMkLst>
          <pc:docMk/>
          <pc:sldMk cId="570317477" sldId="261"/>
        </pc:sldMkLst>
        <pc:spChg chg="mod">
          <ac:chgData name="Margaret Fox" userId="892c1610-2351-4c35-b21d-3b293c8c172e" providerId="ADAL" clId="{F414125E-9724-40DF-AB1C-441E2BAB1F3C}" dt="2021-10-06T20:26:17.831" v="3068" actId="1076"/>
          <ac:spMkLst>
            <pc:docMk/>
            <pc:sldMk cId="570317477" sldId="261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F414125E-9724-40DF-AB1C-441E2BAB1F3C}" dt="2021-10-06T14:47:32.952" v="2068" actId="20577"/>
        <pc:sldMkLst>
          <pc:docMk/>
          <pc:sldMk cId="3285693065" sldId="262"/>
        </pc:sldMkLst>
        <pc:spChg chg="mod">
          <ac:chgData name="Margaret Fox" userId="892c1610-2351-4c35-b21d-3b293c8c172e" providerId="ADAL" clId="{F414125E-9724-40DF-AB1C-441E2BAB1F3C}" dt="2021-10-06T14:47:32.952" v="2068" actId="20577"/>
          <ac:spMkLst>
            <pc:docMk/>
            <pc:sldMk cId="3285693065" sldId="262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F414125E-9724-40DF-AB1C-441E2BAB1F3C}" dt="2021-10-05T22:01:56.805" v="491" actId="113"/>
        <pc:sldMkLst>
          <pc:docMk/>
          <pc:sldMk cId="1809337763" sldId="277"/>
        </pc:sldMkLst>
        <pc:spChg chg="mod">
          <ac:chgData name="Margaret Fox" userId="892c1610-2351-4c35-b21d-3b293c8c172e" providerId="ADAL" clId="{F414125E-9724-40DF-AB1C-441E2BAB1F3C}" dt="2021-10-05T22:01:56.805" v="491" actId="113"/>
          <ac:spMkLst>
            <pc:docMk/>
            <pc:sldMk cId="1809337763" sldId="27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F414125E-9724-40DF-AB1C-441E2BAB1F3C}" dt="2021-10-05T21:58:17.027" v="22" actId="20577"/>
        <pc:sldMkLst>
          <pc:docMk/>
          <pc:sldMk cId="1128444069" sldId="278"/>
        </pc:sldMkLst>
        <pc:spChg chg="mod">
          <ac:chgData name="Margaret Fox" userId="892c1610-2351-4c35-b21d-3b293c8c172e" providerId="ADAL" clId="{F414125E-9724-40DF-AB1C-441E2BAB1F3C}" dt="2021-10-05T21:58:17.027" v="22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add">
        <pc:chgData name="Margaret Fox" userId="892c1610-2351-4c35-b21d-3b293c8c172e" providerId="ADAL" clId="{F414125E-9724-40DF-AB1C-441E2BAB1F3C}" dt="2021-10-06T20:43:06.641" v="3217"/>
        <pc:sldMkLst>
          <pc:docMk/>
          <pc:sldMk cId="2118827932" sldId="279"/>
        </pc:sldMkLst>
      </pc:sldChg>
      <pc:sldChg chg="addSp delSp modSp del mod ord">
        <pc:chgData name="Margaret Fox" userId="892c1610-2351-4c35-b21d-3b293c8c172e" providerId="ADAL" clId="{F414125E-9724-40DF-AB1C-441E2BAB1F3C}" dt="2021-10-06T20:43:03.316" v="3216" actId="2696"/>
        <pc:sldMkLst>
          <pc:docMk/>
          <pc:sldMk cId="3665054697" sldId="279"/>
        </pc:sldMkLst>
        <pc:spChg chg="mod">
          <ac:chgData name="Margaret Fox" userId="892c1610-2351-4c35-b21d-3b293c8c172e" providerId="ADAL" clId="{F414125E-9724-40DF-AB1C-441E2BAB1F3C}" dt="2021-10-06T14:39:10.461" v="1956" actId="1076"/>
          <ac:spMkLst>
            <pc:docMk/>
            <pc:sldMk cId="3665054697" sldId="279"/>
            <ac:spMk id="2" creationId="{AAB9F923-3D98-49EE-927E-35748313EB37}"/>
          </ac:spMkLst>
        </pc:spChg>
        <pc:picChg chg="add del mod">
          <ac:chgData name="Margaret Fox" userId="892c1610-2351-4c35-b21d-3b293c8c172e" providerId="ADAL" clId="{F414125E-9724-40DF-AB1C-441E2BAB1F3C}" dt="2021-10-06T20:43:00.337" v="3215" actId="21"/>
          <ac:picMkLst>
            <pc:docMk/>
            <pc:sldMk cId="3665054697" sldId="279"/>
            <ac:picMk id="2050" creationId="{9E476F11-15D0-42A8-BDAC-FCD6AA8E73AE}"/>
          </ac:picMkLst>
        </pc:picChg>
      </pc:sldChg>
      <pc:sldChg chg="del">
        <pc:chgData name="Margaret Fox" userId="892c1610-2351-4c35-b21d-3b293c8c172e" providerId="ADAL" clId="{F414125E-9724-40DF-AB1C-441E2BAB1F3C}" dt="2021-10-05T22:05:54.374" v="725" actId="47"/>
        <pc:sldMkLst>
          <pc:docMk/>
          <pc:sldMk cId="4207114276" sldId="280"/>
        </pc:sldMkLst>
      </pc:sldChg>
      <pc:sldChg chg="del ord">
        <pc:chgData name="Margaret Fox" userId="892c1610-2351-4c35-b21d-3b293c8c172e" providerId="ADAL" clId="{F414125E-9724-40DF-AB1C-441E2BAB1F3C}" dt="2021-10-06T20:20:53.891" v="2944" actId="47"/>
        <pc:sldMkLst>
          <pc:docMk/>
          <pc:sldMk cId="1823790849" sldId="281"/>
        </pc:sldMkLst>
      </pc:sldChg>
      <pc:sldChg chg="del">
        <pc:chgData name="Margaret Fox" userId="892c1610-2351-4c35-b21d-3b293c8c172e" providerId="ADAL" clId="{F414125E-9724-40DF-AB1C-441E2BAB1F3C}" dt="2021-10-06T20:21:06.188" v="2946" actId="47"/>
        <pc:sldMkLst>
          <pc:docMk/>
          <pc:sldMk cId="33985973" sldId="282"/>
        </pc:sldMkLst>
      </pc:sldChg>
      <pc:sldChg chg="del">
        <pc:chgData name="Margaret Fox" userId="892c1610-2351-4c35-b21d-3b293c8c172e" providerId="ADAL" clId="{F414125E-9724-40DF-AB1C-441E2BAB1F3C}" dt="2021-10-06T20:21:03.976" v="2945" actId="47"/>
        <pc:sldMkLst>
          <pc:docMk/>
          <pc:sldMk cId="700641284" sldId="284"/>
        </pc:sldMkLst>
      </pc:sldChg>
      <pc:sldChg chg="del">
        <pc:chgData name="Margaret Fox" userId="892c1610-2351-4c35-b21d-3b293c8c172e" providerId="ADAL" clId="{F414125E-9724-40DF-AB1C-441E2BAB1F3C}" dt="2021-10-06T20:21:07.895" v="2947" actId="47"/>
        <pc:sldMkLst>
          <pc:docMk/>
          <pc:sldMk cId="112271282" sldId="285"/>
        </pc:sldMkLst>
      </pc:sldChg>
      <pc:sldChg chg="del">
        <pc:chgData name="Margaret Fox" userId="892c1610-2351-4c35-b21d-3b293c8c172e" providerId="ADAL" clId="{F414125E-9724-40DF-AB1C-441E2BAB1F3C}" dt="2021-10-06T20:21:10.693" v="2948" actId="47"/>
        <pc:sldMkLst>
          <pc:docMk/>
          <pc:sldMk cId="3730941921" sldId="286"/>
        </pc:sldMkLst>
      </pc:sldChg>
      <pc:sldChg chg="modSp mod">
        <pc:chgData name="Margaret Fox" userId="892c1610-2351-4c35-b21d-3b293c8c172e" providerId="ADAL" clId="{F414125E-9724-40DF-AB1C-441E2BAB1F3C}" dt="2021-10-06T20:52:36.582" v="4069" actId="20577"/>
        <pc:sldMkLst>
          <pc:docMk/>
          <pc:sldMk cId="1771820215" sldId="287"/>
        </pc:sldMkLst>
        <pc:spChg chg="mod">
          <ac:chgData name="Margaret Fox" userId="892c1610-2351-4c35-b21d-3b293c8c172e" providerId="ADAL" clId="{F414125E-9724-40DF-AB1C-441E2BAB1F3C}" dt="2021-10-06T20:52:36.582" v="4069" actId="20577"/>
          <ac:spMkLst>
            <pc:docMk/>
            <pc:sldMk cId="1771820215" sldId="28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F414125E-9724-40DF-AB1C-441E2BAB1F3C}" dt="2021-10-06T20:43:52.587" v="3255" actId="20577"/>
        <pc:sldMkLst>
          <pc:docMk/>
          <pc:sldMk cId="3652541975" sldId="288"/>
        </pc:sldMkLst>
        <pc:spChg chg="mod">
          <ac:chgData name="Margaret Fox" userId="892c1610-2351-4c35-b21d-3b293c8c172e" providerId="ADAL" clId="{F414125E-9724-40DF-AB1C-441E2BAB1F3C}" dt="2021-10-06T20:43:52.587" v="3255" actId="20577"/>
          <ac:spMkLst>
            <pc:docMk/>
            <pc:sldMk cId="3652541975" sldId="288"/>
            <ac:spMk id="2" creationId="{AAB9F923-3D98-49EE-927E-35748313EB37}"/>
          </ac:spMkLst>
        </pc:spChg>
        <pc:picChg chg="mod">
          <ac:chgData name="Margaret Fox" userId="892c1610-2351-4c35-b21d-3b293c8c172e" providerId="ADAL" clId="{F414125E-9724-40DF-AB1C-441E2BAB1F3C}" dt="2021-10-06T20:30:14.596" v="3115" actId="1076"/>
          <ac:picMkLst>
            <pc:docMk/>
            <pc:sldMk cId="3652541975" sldId="288"/>
            <ac:picMk id="2050" creationId="{9E476F11-15D0-42A8-BDAC-FCD6AA8E73AE}"/>
          </ac:picMkLst>
        </pc:picChg>
      </pc:sldChg>
      <pc:sldChg chg="modSp mod ord">
        <pc:chgData name="Margaret Fox" userId="892c1610-2351-4c35-b21d-3b293c8c172e" providerId="ADAL" clId="{F414125E-9724-40DF-AB1C-441E2BAB1F3C}" dt="2021-10-06T14:40:25.247" v="1965"/>
        <pc:sldMkLst>
          <pc:docMk/>
          <pc:sldMk cId="104100806" sldId="289"/>
        </pc:sldMkLst>
        <pc:spChg chg="mod">
          <ac:chgData name="Margaret Fox" userId="892c1610-2351-4c35-b21d-3b293c8c172e" providerId="ADAL" clId="{F414125E-9724-40DF-AB1C-441E2BAB1F3C}" dt="2021-10-06T14:37:52.431" v="1941" actId="20577"/>
          <ac:spMkLst>
            <pc:docMk/>
            <pc:sldMk cId="104100806" sldId="289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F414125E-9724-40DF-AB1C-441E2BAB1F3C}" dt="2021-10-05T22:05:43.116" v="724" actId="20577"/>
        <pc:sldMkLst>
          <pc:docMk/>
          <pc:sldMk cId="3252564777" sldId="290"/>
        </pc:sldMkLst>
        <pc:spChg chg="mod">
          <ac:chgData name="Margaret Fox" userId="892c1610-2351-4c35-b21d-3b293c8c172e" providerId="ADAL" clId="{F414125E-9724-40DF-AB1C-441E2BAB1F3C}" dt="2021-10-05T22:05:43.116" v="724" actId="20577"/>
          <ac:spMkLst>
            <pc:docMk/>
            <pc:sldMk cId="3252564777" sldId="290"/>
            <ac:spMk id="2" creationId="{AAB9F923-3D98-49EE-927E-35748313EB37}"/>
          </ac:spMkLst>
        </pc:spChg>
      </pc:sldChg>
      <pc:sldChg chg="add del">
        <pc:chgData name="Margaret Fox" userId="892c1610-2351-4c35-b21d-3b293c8c172e" providerId="ADAL" clId="{F414125E-9724-40DF-AB1C-441E2BAB1F3C}" dt="2021-10-06T20:39:51.586" v="3213" actId="47"/>
        <pc:sldMkLst>
          <pc:docMk/>
          <pc:sldMk cId="2458934336" sldId="291"/>
        </pc:sldMkLst>
      </pc:sldChg>
      <pc:sldChg chg="addSp modSp add del mod">
        <pc:chgData name="Margaret Fox" userId="892c1610-2351-4c35-b21d-3b293c8c172e" providerId="ADAL" clId="{F414125E-9724-40DF-AB1C-441E2BAB1F3C}" dt="2021-10-06T20:26:39.767" v="3069" actId="2696"/>
        <pc:sldMkLst>
          <pc:docMk/>
          <pc:sldMk cId="3168865906" sldId="291"/>
        </pc:sldMkLst>
        <pc:spChg chg="mod">
          <ac:chgData name="Margaret Fox" userId="892c1610-2351-4c35-b21d-3b293c8c172e" providerId="ADAL" clId="{F414125E-9724-40DF-AB1C-441E2BAB1F3C}" dt="2021-10-06T20:07:19.229" v="2511" actId="20577"/>
          <ac:spMkLst>
            <pc:docMk/>
            <pc:sldMk cId="3168865906" sldId="291"/>
            <ac:spMk id="2" creationId="{AAB9F923-3D98-49EE-927E-35748313EB37}"/>
          </ac:spMkLst>
        </pc:spChg>
        <pc:picChg chg="add mod">
          <ac:chgData name="Margaret Fox" userId="892c1610-2351-4c35-b21d-3b293c8c172e" providerId="ADAL" clId="{F414125E-9724-40DF-AB1C-441E2BAB1F3C}" dt="2021-10-06T20:07:31.646" v="2514" actId="1076"/>
          <ac:picMkLst>
            <pc:docMk/>
            <pc:sldMk cId="3168865906" sldId="291"/>
            <ac:picMk id="4" creationId="{42515F7D-69F7-4957-8AE4-7ECCEA45AFBF}"/>
          </ac:picMkLst>
        </pc:picChg>
      </pc:sldChg>
      <pc:sldChg chg="addSp delSp modSp add del mod">
        <pc:chgData name="Margaret Fox" userId="892c1610-2351-4c35-b21d-3b293c8c172e" providerId="ADAL" clId="{F414125E-9724-40DF-AB1C-441E2BAB1F3C}" dt="2021-10-06T20:26:39.767" v="3069" actId="2696"/>
        <pc:sldMkLst>
          <pc:docMk/>
          <pc:sldMk cId="476759968" sldId="292"/>
        </pc:sldMkLst>
        <pc:spChg chg="mod">
          <ac:chgData name="Margaret Fox" userId="892c1610-2351-4c35-b21d-3b293c8c172e" providerId="ADAL" clId="{F414125E-9724-40DF-AB1C-441E2BAB1F3C}" dt="2021-10-06T20:20:20.296" v="2943" actId="20577"/>
          <ac:spMkLst>
            <pc:docMk/>
            <pc:sldMk cId="476759968" sldId="292"/>
            <ac:spMk id="2" creationId="{AAB9F923-3D98-49EE-927E-35748313EB37}"/>
          </ac:spMkLst>
        </pc:spChg>
        <pc:picChg chg="del">
          <ac:chgData name="Margaret Fox" userId="892c1610-2351-4c35-b21d-3b293c8c172e" providerId="ADAL" clId="{F414125E-9724-40DF-AB1C-441E2BAB1F3C}" dt="2021-10-06T20:07:49.826" v="2521" actId="478"/>
          <ac:picMkLst>
            <pc:docMk/>
            <pc:sldMk cId="476759968" sldId="292"/>
            <ac:picMk id="4" creationId="{42515F7D-69F7-4957-8AE4-7ECCEA45AFBF}"/>
          </ac:picMkLst>
        </pc:picChg>
        <pc:picChg chg="add mod">
          <ac:chgData name="Margaret Fox" userId="892c1610-2351-4c35-b21d-3b293c8c172e" providerId="ADAL" clId="{F414125E-9724-40DF-AB1C-441E2BAB1F3C}" dt="2021-10-06T20:17:00.634" v="2783" actId="1076"/>
          <ac:picMkLst>
            <pc:docMk/>
            <pc:sldMk cId="476759968" sldId="292"/>
            <ac:picMk id="2050" creationId="{4E0AF529-146B-4857-8F2A-D85E0A0802D2}"/>
          </ac:picMkLst>
        </pc:picChg>
      </pc:sldChg>
      <pc:sldChg chg="add del">
        <pc:chgData name="Margaret Fox" userId="892c1610-2351-4c35-b21d-3b293c8c172e" providerId="ADAL" clId="{F414125E-9724-40DF-AB1C-441E2BAB1F3C}" dt="2021-10-06T20:39:50.555" v="3212" actId="47"/>
        <pc:sldMkLst>
          <pc:docMk/>
          <pc:sldMk cId="3223973436" sldId="292"/>
        </pc:sldMkLst>
      </pc:sldChg>
      <pc:sldChg chg="modSp add">
        <pc:chgData name="Margaret Fox" userId="892c1610-2351-4c35-b21d-3b293c8c172e" providerId="ADAL" clId="{F414125E-9724-40DF-AB1C-441E2BAB1F3C}" dt="2021-10-06T20:52:14.365" v="4067" actId="1440"/>
        <pc:sldMkLst>
          <pc:docMk/>
          <pc:sldMk cId="1622323328" sldId="293"/>
        </pc:sldMkLst>
        <pc:picChg chg="mod">
          <ac:chgData name="Margaret Fox" userId="892c1610-2351-4c35-b21d-3b293c8c172e" providerId="ADAL" clId="{F414125E-9724-40DF-AB1C-441E2BAB1F3C}" dt="2021-10-06T20:52:14.365" v="4067" actId="1440"/>
          <ac:picMkLst>
            <pc:docMk/>
            <pc:sldMk cId="1622323328" sldId="293"/>
            <ac:picMk id="4" creationId="{42515F7D-69F7-4957-8AE4-7ECCEA45AFBF}"/>
          </ac:picMkLst>
        </pc:picChg>
      </pc:sldChg>
      <pc:sldChg chg="modSp add">
        <pc:chgData name="Margaret Fox" userId="892c1610-2351-4c35-b21d-3b293c8c172e" providerId="ADAL" clId="{F414125E-9724-40DF-AB1C-441E2BAB1F3C}" dt="2021-10-06T20:51:05.659" v="4063" actId="1076"/>
        <pc:sldMkLst>
          <pc:docMk/>
          <pc:sldMk cId="882035194" sldId="294"/>
        </pc:sldMkLst>
        <pc:picChg chg="mod">
          <ac:chgData name="Margaret Fox" userId="892c1610-2351-4c35-b21d-3b293c8c172e" providerId="ADAL" clId="{F414125E-9724-40DF-AB1C-441E2BAB1F3C}" dt="2021-10-06T20:51:05.659" v="4063" actId="1076"/>
          <ac:picMkLst>
            <pc:docMk/>
            <pc:sldMk cId="882035194" sldId="294"/>
            <ac:picMk id="2050" creationId="{4E0AF529-146B-4857-8F2A-D85E0A0802D2}"/>
          </ac:picMkLst>
        </pc:picChg>
      </pc:sldChg>
      <pc:sldChg chg="modSp add mod ord">
        <pc:chgData name="Margaret Fox" userId="892c1610-2351-4c35-b21d-3b293c8c172e" providerId="ADAL" clId="{F414125E-9724-40DF-AB1C-441E2BAB1F3C}" dt="2021-10-06T20:55:13.674" v="4072" actId="20577"/>
        <pc:sldMkLst>
          <pc:docMk/>
          <pc:sldMk cId="225176874" sldId="295"/>
        </pc:sldMkLst>
        <pc:spChg chg="mod">
          <ac:chgData name="Margaret Fox" userId="892c1610-2351-4c35-b21d-3b293c8c172e" providerId="ADAL" clId="{F414125E-9724-40DF-AB1C-441E2BAB1F3C}" dt="2021-10-06T20:55:13.674" v="4072" actId="20577"/>
          <ac:spMkLst>
            <pc:docMk/>
            <pc:sldMk cId="225176874" sldId="295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AA17C194-FFE3-4525-9A09-FD6038D38FDC}"/>
    <pc:docChg chg="custSel addSld delSld modSld">
      <pc:chgData name="Margaret Fox" userId="892c1610-2351-4c35-b21d-3b293c8c172e" providerId="ADAL" clId="{AA17C194-FFE3-4525-9A09-FD6038D38FDC}" dt="2021-10-27T20:20:18.611" v="1666" actId="20577"/>
      <pc:docMkLst>
        <pc:docMk/>
      </pc:docMkLst>
      <pc:sldChg chg="modSp mod">
        <pc:chgData name="Margaret Fox" userId="892c1610-2351-4c35-b21d-3b293c8c172e" providerId="ADAL" clId="{AA17C194-FFE3-4525-9A09-FD6038D38FDC}" dt="2021-10-27T19:18:17.013" v="1294" actId="20577"/>
        <pc:sldMkLst>
          <pc:docMk/>
          <pc:sldMk cId="1809337763" sldId="277"/>
        </pc:sldMkLst>
        <pc:spChg chg="mod">
          <ac:chgData name="Margaret Fox" userId="892c1610-2351-4c35-b21d-3b293c8c172e" providerId="ADAL" clId="{AA17C194-FFE3-4525-9A09-FD6038D38FDC}" dt="2021-10-27T19:18:17.013" v="1294" actId="20577"/>
          <ac:spMkLst>
            <pc:docMk/>
            <pc:sldMk cId="1809337763" sldId="27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AA17C194-FFE3-4525-9A09-FD6038D38FDC}" dt="2021-10-27T19:17:51.878" v="1232" actId="20577"/>
        <pc:sldMkLst>
          <pc:docMk/>
          <pc:sldMk cId="1771820215" sldId="287"/>
        </pc:sldMkLst>
        <pc:spChg chg="mod">
          <ac:chgData name="Margaret Fox" userId="892c1610-2351-4c35-b21d-3b293c8c172e" providerId="ADAL" clId="{AA17C194-FFE3-4525-9A09-FD6038D38FDC}" dt="2021-10-27T19:17:51.878" v="1232" actId="20577"/>
          <ac:spMkLst>
            <pc:docMk/>
            <pc:sldMk cId="1771820215" sldId="28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AA17C194-FFE3-4525-9A09-FD6038D38FDC}" dt="2021-10-27T19:47:12.796" v="1298" actId="20577"/>
        <pc:sldMkLst>
          <pc:docMk/>
          <pc:sldMk cId="1974659097" sldId="310"/>
        </pc:sldMkLst>
        <pc:spChg chg="mod">
          <ac:chgData name="Margaret Fox" userId="892c1610-2351-4c35-b21d-3b293c8c172e" providerId="ADAL" clId="{AA17C194-FFE3-4525-9A09-FD6038D38FDC}" dt="2021-10-27T19:47:12.796" v="1298" actId="20577"/>
          <ac:spMkLst>
            <pc:docMk/>
            <pc:sldMk cId="1974659097" sldId="310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AA17C194-FFE3-4525-9A09-FD6038D38FDC}" dt="2021-10-27T19:48:14.391" v="1299" actId="20577"/>
        <pc:sldMkLst>
          <pc:docMk/>
          <pc:sldMk cId="1117480482" sldId="311"/>
        </pc:sldMkLst>
        <pc:spChg chg="mod">
          <ac:chgData name="Margaret Fox" userId="892c1610-2351-4c35-b21d-3b293c8c172e" providerId="ADAL" clId="{AA17C194-FFE3-4525-9A09-FD6038D38FDC}" dt="2021-10-27T19:48:14.391" v="1299" actId="20577"/>
          <ac:spMkLst>
            <pc:docMk/>
            <pc:sldMk cId="1117480482" sldId="311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AA17C194-FFE3-4525-9A09-FD6038D38FDC}" dt="2021-10-27T19:13:39.736" v="1097" actId="20577"/>
        <pc:sldMkLst>
          <pc:docMk/>
          <pc:sldMk cId="3996046552" sldId="312"/>
        </pc:sldMkLst>
        <pc:spChg chg="mod">
          <ac:chgData name="Margaret Fox" userId="892c1610-2351-4c35-b21d-3b293c8c172e" providerId="ADAL" clId="{AA17C194-FFE3-4525-9A09-FD6038D38FDC}" dt="2021-10-27T19:13:39.736" v="1097" actId="20577"/>
          <ac:spMkLst>
            <pc:docMk/>
            <pc:sldMk cId="3996046552" sldId="312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AA17C194-FFE3-4525-9A09-FD6038D38FDC}" dt="2021-10-27T19:34:37.722" v="1295" actId="47"/>
        <pc:sldMkLst>
          <pc:docMk/>
          <pc:sldMk cId="2617018406" sldId="315"/>
        </pc:sldMkLst>
      </pc:sldChg>
      <pc:sldChg chg="del">
        <pc:chgData name="Margaret Fox" userId="892c1610-2351-4c35-b21d-3b293c8c172e" providerId="ADAL" clId="{AA17C194-FFE3-4525-9A09-FD6038D38FDC}" dt="2021-10-27T19:34:38.854" v="1296" actId="47"/>
        <pc:sldMkLst>
          <pc:docMk/>
          <pc:sldMk cId="4288585237" sldId="316"/>
        </pc:sldMkLst>
      </pc:sldChg>
      <pc:sldChg chg="modSp mod">
        <pc:chgData name="Margaret Fox" userId="892c1610-2351-4c35-b21d-3b293c8c172e" providerId="ADAL" clId="{AA17C194-FFE3-4525-9A09-FD6038D38FDC}" dt="2021-10-27T19:03:45.869" v="65" actId="20577"/>
        <pc:sldMkLst>
          <pc:docMk/>
          <pc:sldMk cId="2032702914" sldId="320"/>
        </pc:sldMkLst>
        <pc:spChg chg="mod">
          <ac:chgData name="Margaret Fox" userId="892c1610-2351-4c35-b21d-3b293c8c172e" providerId="ADAL" clId="{AA17C194-FFE3-4525-9A09-FD6038D38FDC}" dt="2021-10-27T19:03:45.869" v="65" actId="20577"/>
          <ac:spMkLst>
            <pc:docMk/>
            <pc:sldMk cId="2032702914" sldId="320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AA17C194-FFE3-4525-9A09-FD6038D38FDC}" dt="2021-10-27T19:05:40.387" v="267" actId="20577"/>
        <pc:sldMkLst>
          <pc:docMk/>
          <pc:sldMk cId="1245164664" sldId="321"/>
        </pc:sldMkLst>
        <pc:spChg chg="mod">
          <ac:chgData name="Margaret Fox" userId="892c1610-2351-4c35-b21d-3b293c8c172e" providerId="ADAL" clId="{AA17C194-FFE3-4525-9A09-FD6038D38FDC}" dt="2021-10-27T19:05:40.387" v="267" actId="20577"/>
          <ac:spMkLst>
            <pc:docMk/>
            <pc:sldMk cId="1245164664" sldId="321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AA17C194-FFE3-4525-9A09-FD6038D38FDC}" dt="2021-10-27T19:09:36.477" v="746" actId="20577"/>
        <pc:sldMkLst>
          <pc:docMk/>
          <pc:sldMk cId="2173630304" sldId="322"/>
        </pc:sldMkLst>
        <pc:spChg chg="mod">
          <ac:chgData name="Margaret Fox" userId="892c1610-2351-4c35-b21d-3b293c8c172e" providerId="ADAL" clId="{AA17C194-FFE3-4525-9A09-FD6038D38FDC}" dt="2021-10-27T19:09:36.477" v="746" actId="20577"/>
          <ac:spMkLst>
            <pc:docMk/>
            <pc:sldMk cId="2173630304" sldId="322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AA17C194-FFE3-4525-9A09-FD6038D38FDC}" dt="2021-10-27T19:12:31.106" v="1047" actId="255"/>
        <pc:sldMkLst>
          <pc:docMk/>
          <pc:sldMk cId="3595692726" sldId="323"/>
        </pc:sldMkLst>
        <pc:spChg chg="mod">
          <ac:chgData name="Margaret Fox" userId="892c1610-2351-4c35-b21d-3b293c8c172e" providerId="ADAL" clId="{AA17C194-FFE3-4525-9A09-FD6038D38FDC}" dt="2021-10-27T19:12:31.106" v="1047" actId="255"/>
          <ac:spMkLst>
            <pc:docMk/>
            <pc:sldMk cId="3595692726" sldId="323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AA17C194-FFE3-4525-9A09-FD6038D38FDC}" dt="2021-10-27T20:17:29.795" v="1657" actId="20577"/>
        <pc:sldMkLst>
          <pc:docMk/>
          <pc:sldMk cId="177095039" sldId="324"/>
        </pc:sldMkLst>
        <pc:spChg chg="mod">
          <ac:chgData name="Margaret Fox" userId="892c1610-2351-4c35-b21d-3b293c8c172e" providerId="ADAL" clId="{AA17C194-FFE3-4525-9A09-FD6038D38FDC}" dt="2021-10-27T20:17:29.795" v="1657" actId="20577"/>
          <ac:spMkLst>
            <pc:docMk/>
            <pc:sldMk cId="177095039" sldId="324"/>
            <ac:spMk id="2" creationId="{AAB9F923-3D98-49EE-927E-35748313EB37}"/>
          </ac:spMkLst>
        </pc:spChg>
      </pc:sldChg>
      <pc:sldChg chg="add del">
        <pc:chgData name="Margaret Fox" userId="892c1610-2351-4c35-b21d-3b293c8c172e" providerId="ADAL" clId="{AA17C194-FFE3-4525-9A09-FD6038D38FDC}" dt="2021-10-27T19:10:22.793" v="757" actId="47"/>
        <pc:sldMkLst>
          <pc:docMk/>
          <pc:sldMk cId="3708374426" sldId="324"/>
        </pc:sldMkLst>
      </pc:sldChg>
      <pc:sldChg chg="modSp add mod">
        <pc:chgData name="Margaret Fox" userId="892c1610-2351-4c35-b21d-3b293c8c172e" providerId="ADAL" clId="{AA17C194-FFE3-4525-9A09-FD6038D38FDC}" dt="2021-10-27T20:20:18.611" v="1666" actId="20577"/>
        <pc:sldMkLst>
          <pc:docMk/>
          <pc:sldMk cId="2859815796" sldId="325"/>
        </pc:sldMkLst>
        <pc:spChg chg="mod">
          <ac:chgData name="Margaret Fox" userId="892c1610-2351-4c35-b21d-3b293c8c172e" providerId="ADAL" clId="{AA17C194-FFE3-4525-9A09-FD6038D38FDC}" dt="2021-10-27T20:20:18.611" v="1666" actId="20577"/>
          <ac:spMkLst>
            <pc:docMk/>
            <pc:sldMk cId="2859815796" sldId="325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A0DC5741-89F2-4C65-BD2F-FEEC1559FDE5}"/>
    <pc:docChg chg="undo custSel addSld delSld modSld">
      <pc:chgData name="Margaret Fox" userId="892c1610-2351-4c35-b21d-3b293c8c172e" providerId="ADAL" clId="{A0DC5741-89F2-4C65-BD2F-FEEC1559FDE5}" dt="2021-10-19T18:52:27.568" v="2401" actId="22"/>
      <pc:docMkLst>
        <pc:docMk/>
      </pc:docMkLst>
      <pc:sldChg chg="modSp mod modNotesTx">
        <pc:chgData name="Margaret Fox" userId="892c1610-2351-4c35-b21d-3b293c8c172e" providerId="ADAL" clId="{A0DC5741-89F2-4C65-BD2F-FEEC1559FDE5}" dt="2021-10-19T18:33:19.475" v="2351" actId="20577"/>
        <pc:sldMkLst>
          <pc:docMk/>
          <pc:sldMk cId="1260153591" sldId="257"/>
        </pc:sldMkLst>
        <pc:spChg chg="mod">
          <ac:chgData name="Margaret Fox" userId="892c1610-2351-4c35-b21d-3b293c8c172e" providerId="ADAL" clId="{A0DC5741-89F2-4C65-BD2F-FEEC1559FDE5}" dt="2021-10-19T18:33:19.475" v="2351" actId="20577"/>
          <ac:spMkLst>
            <pc:docMk/>
            <pc:sldMk cId="1260153591" sldId="257"/>
            <ac:spMk id="2" creationId="{AAB9F923-3D98-49EE-927E-35748313EB37}"/>
          </ac:spMkLst>
        </pc:spChg>
        <pc:picChg chg="mod">
          <ac:chgData name="Margaret Fox" userId="892c1610-2351-4c35-b21d-3b293c8c172e" providerId="ADAL" clId="{A0DC5741-89F2-4C65-BD2F-FEEC1559FDE5}" dt="2021-10-19T15:10:51.490" v="26" actId="1076"/>
          <ac:picMkLst>
            <pc:docMk/>
            <pc:sldMk cId="1260153591" sldId="257"/>
            <ac:picMk id="2050" creationId="{9E476F11-15D0-42A8-BDAC-FCD6AA8E73AE}"/>
          </ac:picMkLst>
        </pc:picChg>
      </pc:sldChg>
      <pc:sldChg chg="del">
        <pc:chgData name="Margaret Fox" userId="892c1610-2351-4c35-b21d-3b293c8c172e" providerId="ADAL" clId="{A0DC5741-89F2-4C65-BD2F-FEEC1559FDE5}" dt="2021-10-19T15:36:25.746" v="2018" actId="47"/>
        <pc:sldMkLst>
          <pc:docMk/>
          <pc:sldMk cId="1885176252" sldId="258"/>
        </pc:sldMkLst>
      </pc:sldChg>
      <pc:sldChg chg="del">
        <pc:chgData name="Margaret Fox" userId="892c1610-2351-4c35-b21d-3b293c8c172e" providerId="ADAL" clId="{A0DC5741-89F2-4C65-BD2F-FEEC1559FDE5}" dt="2021-10-19T15:36:26.681" v="2019" actId="47"/>
        <pc:sldMkLst>
          <pc:docMk/>
          <pc:sldMk cId="2586962450" sldId="259"/>
        </pc:sldMkLst>
      </pc:sldChg>
      <pc:sldChg chg="del">
        <pc:chgData name="Margaret Fox" userId="892c1610-2351-4c35-b21d-3b293c8c172e" providerId="ADAL" clId="{A0DC5741-89F2-4C65-BD2F-FEEC1559FDE5}" dt="2021-10-19T15:36:36.903" v="2027" actId="47"/>
        <pc:sldMkLst>
          <pc:docMk/>
          <pc:sldMk cId="570317477" sldId="261"/>
        </pc:sldMkLst>
      </pc:sldChg>
      <pc:sldChg chg="modSp mod">
        <pc:chgData name="Margaret Fox" userId="892c1610-2351-4c35-b21d-3b293c8c172e" providerId="ADAL" clId="{A0DC5741-89F2-4C65-BD2F-FEEC1559FDE5}" dt="2021-10-19T15:12:57.756" v="267" actId="113"/>
        <pc:sldMkLst>
          <pc:docMk/>
          <pc:sldMk cId="3285693065" sldId="262"/>
        </pc:sldMkLst>
        <pc:spChg chg="mod">
          <ac:chgData name="Margaret Fox" userId="892c1610-2351-4c35-b21d-3b293c8c172e" providerId="ADAL" clId="{A0DC5741-89F2-4C65-BD2F-FEEC1559FDE5}" dt="2021-10-19T15:12:57.756" v="267" actId="113"/>
          <ac:spMkLst>
            <pc:docMk/>
            <pc:sldMk cId="3285693065" sldId="262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A0DC5741-89F2-4C65-BD2F-FEEC1559FDE5}" dt="2021-10-19T18:23:36.023" v="2224" actId="20577"/>
        <pc:sldMkLst>
          <pc:docMk/>
          <pc:sldMk cId="1809337763" sldId="277"/>
        </pc:sldMkLst>
        <pc:spChg chg="mod">
          <ac:chgData name="Margaret Fox" userId="892c1610-2351-4c35-b21d-3b293c8c172e" providerId="ADAL" clId="{A0DC5741-89F2-4C65-BD2F-FEEC1559FDE5}" dt="2021-10-19T18:23:36.023" v="2224" actId="20577"/>
          <ac:spMkLst>
            <pc:docMk/>
            <pc:sldMk cId="1809337763" sldId="27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A0DC5741-89F2-4C65-BD2F-FEEC1559FDE5}" dt="2021-10-19T14:37:40.398" v="11" actId="20577"/>
        <pc:sldMkLst>
          <pc:docMk/>
          <pc:sldMk cId="1128444069" sldId="278"/>
        </pc:sldMkLst>
        <pc:spChg chg="mod">
          <ac:chgData name="Margaret Fox" userId="892c1610-2351-4c35-b21d-3b293c8c172e" providerId="ADAL" clId="{A0DC5741-89F2-4C65-BD2F-FEEC1559FDE5}" dt="2021-10-19T14:37:40.398" v="11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A0DC5741-89F2-4C65-BD2F-FEEC1559FDE5}" dt="2021-10-19T18:30:48.243" v="2350" actId="20577"/>
        <pc:sldMkLst>
          <pc:docMk/>
          <pc:sldMk cId="1771820215" sldId="287"/>
        </pc:sldMkLst>
        <pc:spChg chg="mod">
          <ac:chgData name="Margaret Fox" userId="892c1610-2351-4c35-b21d-3b293c8c172e" providerId="ADAL" clId="{A0DC5741-89F2-4C65-BD2F-FEEC1559FDE5}" dt="2021-10-19T18:30:48.243" v="2350" actId="20577"/>
          <ac:spMkLst>
            <pc:docMk/>
            <pc:sldMk cId="1771820215" sldId="287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A0DC5741-89F2-4C65-BD2F-FEEC1559FDE5}" dt="2021-10-19T15:36:35.319" v="2026" actId="47"/>
        <pc:sldMkLst>
          <pc:docMk/>
          <pc:sldMk cId="3652541975" sldId="288"/>
        </pc:sldMkLst>
      </pc:sldChg>
      <pc:sldChg chg="del">
        <pc:chgData name="Margaret Fox" userId="892c1610-2351-4c35-b21d-3b293c8c172e" providerId="ADAL" clId="{A0DC5741-89F2-4C65-BD2F-FEEC1559FDE5}" dt="2021-10-19T15:36:23.660" v="2017" actId="47"/>
        <pc:sldMkLst>
          <pc:docMk/>
          <pc:sldMk cId="3252564777" sldId="290"/>
        </pc:sldMkLst>
      </pc:sldChg>
      <pc:sldChg chg="del">
        <pc:chgData name="Margaret Fox" userId="892c1610-2351-4c35-b21d-3b293c8c172e" providerId="ADAL" clId="{A0DC5741-89F2-4C65-BD2F-FEEC1559FDE5}" dt="2021-10-19T15:36:27.493" v="2020" actId="47"/>
        <pc:sldMkLst>
          <pc:docMk/>
          <pc:sldMk cId="1622323328" sldId="293"/>
        </pc:sldMkLst>
      </pc:sldChg>
      <pc:sldChg chg="modSp del">
        <pc:chgData name="Margaret Fox" userId="892c1610-2351-4c35-b21d-3b293c8c172e" providerId="ADAL" clId="{A0DC5741-89F2-4C65-BD2F-FEEC1559FDE5}" dt="2021-10-19T15:28:20.511" v="1359" actId="47"/>
        <pc:sldMkLst>
          <pc:docMk/>
          <pc:sldMk cId="1477906069" sldId="296"/>
        </pc:sldMkLst>
        <pc:picChg chg="mod">
          <ac:chgData name="Margaret Fox" userId="892c1610-2351-4c35-b21d-3b293c8c172e" providerId="ADAL" clId="{A0DC5741-89F2-4C65-BD2F-FEEC1559FDE5}" dt="2021-10-19T15:14:28.319" v="281" actId="1076"/>
          <ac:picMkLst>
            <pc:docMk/>
            <pc:sldMk cId="1477906069" sldId="296"/>
            <ac:picMk id="2050" creationId="{9E476F11-15D0-42A8-BDAC-FCD6AA8E73AE}"/>
          </ac:picMkLst>
        </pc:picChg>
      </pc:sldChg>
      <pc:sldChg chg="del">
        <pc:chgData name="Margaret Fox" userId="892c1610-2351-4c35-b21d-3b293c8c172e" providerId="ADAL" clId="{A0DC5741-89F2-4C65-BD2F-FEEC1559FDE5}" dt="2021-10-19T15:28:22.313" v="1360" actId="47"/>
        <pc:sldMkLst>
          <pc:docMk/>
          <pc:sldMk cId="3433489096" sldId="298"/>
        </pc:sldMkLst>
      </pc:sldChg>
      <pc:sldChg chg="del">
        <pc:chgData name="Margaret Fox" userId="892c1610-2351-4c35-b21d-3b293c8c172e" providerId="ADAL" clId="{A0DC5741-89F2-4C65-BD2F-FEEC1559FDE5}" dt="2021-10-19T15:28:24.121" v="1361" actId="47"/>
        <pc:sldMkLst>
          <pc:docMk/>
          <pc:sldMk cId="1555310607" sldId="299"/>
        </pc:sldMkLst>
      </pc:sldChg>
      <pc:sldChg chg="modSp del">
        <pc:chgData name="Margaret Fox" userId="892c1610-2351-4c35-b21d-3b293c8c172e" providerId="ADAL" clId="{A0DC5741-89F2-4C65-BD2F-FEEC1559FDE5}" dt="2021-10-19T15:36:21.398" v="2016" actId="47"/>
        <pc:sldMkLst>
          <pc:docMk/>
          <pc:sldMk cId="3494816798" sldId="300"/>
        </pc:sldMkLst>
        <pc:picChg chg="mod">
          <ac:chgData name="Margaret Fox" userId="892c1610-2351-4c35-b21d-3b293c8c172e" providerId="ADAL" clId="{A0DC5741-89F2-4C65-BD2F-FEEC1559FDE5}" dt="2021-10-19T15:30:51.443" v="1398" actId="1076"/>
          <ac:picMkLst>
            <pc:docMk/>
            <pc:sldMk cId="3494816798" sldId="300"/>
            <ac:picMk id="2050" creationId="{9E476F11-15D0-42A8-BDAC-FCD6AA8E73AE}"/>
          </ac:picMkLst>
        </pc:picChg>
      </pc:sldChg>
      <pc:sldChg chg="del">
        <pc:chgData name="Margaret Fox" userId="892c1610-2351-4c35-b21d-3b293c8c172e" providerId="ADAL" clId="{A0DC5741-89F2-4C65-BD2F-FEEC1559FDE5}" dt="2021-10-19T15:36:28.685" v="2021" actId="47"/>
        <pc:sldMkLst>
          <pc:docMk/>
          <pc:sldMk cId="2779301137" sldId="301"/>
        </pc:sldMkLst>
      </pc:sldChg>
      <pc:sldChg chg="del">
        <pc:chgData name="Margaret Fox" userId="892c1610-2351-4c35-b21d-3b293c8c172e" providerId="ADAL" clId="{A0DC5741-89F2-4C65-BD2F-FEEC1559FDE5}" dt="2021-10-19T15:36:31.878" v="2024" actId="47"/>
        <pc:sldMkLst>
          <pc:docMk/>
          <pc:sldMk cId="3978628703" sldId="303"/>
        </pc:sldMkLst>
      </pc:sldChg>
      <pc:sldChg chg="del">
        <pc:chgData name="Margaret Fox" userId="892c1610-2351-4c35-b21d-3b293c8c172e" providerId="ADAL" clId="{A0DC5741-89F2-4C65-BD2F-FEEC1559FDE5}" dt="2021-10-19T15:36:33.030" v="2025" actId="47"/>
        <pc:sldMkLst>
          <pc:docMk/>
          <pc:sldMk cId="3217202515" sldId="304"/>
        </pc:sldMkLst>
      </pc:sldChg>
      <pc:sldChg chg="del">
        <pc:chgData name="Margaret Fox" userId="892c1610-2351-4c35-b21d-3b293c8c172e" providerId="ADAL" clId="{A0DC5741-89F2-4C65-BD2F-FEEC1559FDE5}" dt="2021-10-19T15:36:30.869" v="2023" actId="47"/>
        <pc:sldMkLst>
          <pc:docMk/>
          <pc:sldMk cId="3771310936" sldId="306"/>
        </pc:sldMkLst>
      </pc:sldChg>
      <pc:sldChg chg="del">
        <pc:chgData name="Margaret Fox" userId="892c1610-2351-4c35-b21d-3b293c8c172e" providerId="ADAL" clId="{A0DC5741-89F2-4C65-BD2F-FEEC1559FDE5}" dt="2021-10-19T15:36:29.785" v="2022" actId="47"/>
        <pc:sldMkLst>
          <pc:docMk/>
          <pc:sldMk cId="3754630049" sldId="307"/>
        </pc:sldMkLst>
      </pc:sldChg>
      <pc:sldChg chg="modSp add mod">
        <pc:chgData name="Margaret Fox" userId="892c1610-2351-4c35-b21d-3b293c8c172e" providerId="ADAL" clId="{A0DC5741-89F2-4C65-BD2F-FEEC1559FDE5}" dt="2021-10-19T18:18:24.111" v="2165" actId="1076"/>
        <pc:sldMkLst>
          <pc:docMk/>
          <pc:sldMk cId="2466888729" sldId="308"/>
        </pc:sldMkLst>
        <pc:spChg chg="mod">
          <ac:chgData name="Margaret Fox" userId="892c1610-2351-4c35-b21d-3b293c8c172e" providerId="ADAL" clId="{A0DC5741-89F2-4C65-BD2F-FEEC1559FDE5}" dt="2021-10-19T18:17:48.277" v="2156" actId="20577"/>
          <ac:spMkLst>
            <pc:docMk/>
            <pc:sldMk cId="2466888729" sldId="308"/>
            <ac:spMk id="2" creationId="{AAB9F923-3D98-49EE-927E-35748313EB37}"/>
          </ac:spMkLst>
        </pc:spChg>
        <pc:picChg chg="mod">
          <ac:chgData name="Margaret Fox" userId="892c1610-2351-4c35-b21d-3b293c8c172e" providerId="ADAL" clId="{A0DC5741-89F2-4C65-BD2F-FEEC1559FDE5}" dt="2021-10-19T18:18:24.111" v="2165" actId="1076"/>
          <ac:picMkLst>
            <pc:docMk/>
            <pc:sldMk cId="2466888729" sldId="308"/>
            <ac:picMk id="2050" creationId="{9E476F11-15D0-42A8-BDAC-FCD6AA8E73AE}"/>
          </ac:picMkLst>
        </pc:picChg>
      </pc:sldChg>
      <pc:sldChg chg="modSp add mod modNotesTx">
        <pc:chgData name="Margaret Fox" userId="892c1610-2351-4c35-b21d-3b293c8c172e" providerId="ADAL" clId="{A0DC5741-89F2-4C65-BD2F-FEEC1559FDE5}" dt="2021-10-19T18:17:55.555" v="2164" actId="20577"/>
        <pc:sldMkLst>
          <pc:docMk/>
          <pc:sldMk cId="3626841439" sldId="309"/>
        </pc:sldMkLst>
        <pc:spChg chg="mod">
          <ac:chgData name="Margaret Fox" userId="892c1610-2351-4c35-b21d-3b293c8c172e" providerId="ADAL" clId="{A0DC5741-89F2-4C65-BD2F-FEEC1559FDE5}" dt="2021-10-19T18:17:55.555" v="2164" actId="20577"/>
          <ac:spMkLst>
            <pc:docMk/>
            <pc:sldMk cId="3626841439" sldId="309"/>
            <ac:spMk id="2" creationId="{AAB9F923-3D98-49EE-927E-35748313EB37}"/>
          </ac:spMkLst>
        </pc:spChg>
        <pc:picChg chg="mod">
          <ac:chgData name="Margaret Fox" userId="892c1610-2351-4c35-b21d-3b293c8c172e" providerId="ADAL" clId="{A0DC5741-89F2-4C65-BD2F-FEEC1559FDE5}" dt="2021-10-19T15:19:10.245" v="677" actId="1076"/>
          <ac:picMkLst>
            <pc:docMk/>
            <pc:sldMk cId="3626841439" sldId="309"/>
            <ac:picMk id="2050" creationId="{9E476F11-15D0-42A8-BDAC-FCD6AA8E73AE}"/>
          </ac:picMkLst>
        </pc:picChg>
      </pc:sldChg>
      <pc:sldChg chg="addSp modSp add mod modNotesTx">
        <pc:chgData name="Margaret Fox" userId="892c1610-2351-4c35-b21d-3b293c8c172e" providerId="ADAL" clId="{A0DC5741-89F2-4C65-BD2F-FEEC1559FDE5}" dt="2021-10-19T18:39:00.895" v="2395" actId="20577"/>
        <pc:sldMkLst>
          <pc:docMk/>
          <pc:sldMk cId="1974659097" sldId="310"/>
        </pc:sldMkLst>
        <pc:spChg chg="mod">
          <ac:chgData name="Margaret Fox" userId="892c1610-2351-4c35-b21d-3b293c8c172e" providerId="ADAL" clId="{A0DC5741-89F2-4C65-BD2F-FEEC1559FDE5}" dt="2021-10-19T18:33:45.157" v="2356" actId="20577"/>
          <ac:spMkLst>
            <pc:docMk/>
            <pc:sldMk cId="1974659097" sldId="310"/>
            <ac:spMk id="2" creationId="{AAB9F923-3D98-49EE-927E-35748313EB37}"/>
          </ac:spMkLst>
        </pc:spChg>
        <pc:picChg chg="add mod">
          <ac:chgData name="Margaret Fox" userId="892c1610-2351-4c35-b21d-3b293c8c172e" providerId="ADAL" clId="{A0DC5741-89F2-4C65-BD2F-FEEC1559FDE5}" dt="2021-10-19T18:33:53.762" v="2359" actId="1076"/>
          <ac:picMkLst>
            <pc:docMk/>
            <pc:sldMk cId="1974659097" sldId="310"/>
            <ac:picMk id="1026" creationId="{9D3FBBC3-B372-4E3B-9F40-A337E066AC9E}"/>
          </ac:picMkLst>
        </pc:picChg>
      </pc:sldChg>
      <pc:sldChg chg="modSp add mod modNotesTx">
        <pc:chgData name="Margaret Fox" userId="892c1610-2351-4c35-b21d-3b293c8c172e" providerId="ADAL" clId="{A0DC5741-89F2-4C65-BD2F-FEEC1559FDE5}" dt="2021-10-19T18:19:12.563" v="2191" actId="20577"/>
        <pc:sldMkLst>
          <pc:docMk/>
          <pc:sldMk cId="1117480482" sldId="311"/>
        </pc:sldMkLst>
        <pc:spChg chg="mod">
          <ac:chgData name="Margaret Fox" userId="892c1610-2351-4c35-b21d-3b293c8c172e" providerId="ADAL" clId="{A0DC5741-89F2-4C65-BD2F-FEEC1559FDE5}" dt="2021-10-19T18:19:12.563" v="2191" actId="20577"/>
          <ac:spMkLst>
            <pc:docMk/>
            <pc:sldMk cId="1117480482" sldId="311"/>
            <ac:spMk id="2" creationId="{AAB9F923-3D98-49EE-927E-35748313EB37}"/>
          </ac:spMkLst>
        </pc:spChg>
        <pc:picChg chg="mod">
          <ac:chgData name="Margaret Fox" userId="892c1610-2351-4c35-b21d-3b293c8c172e" providerId="ADAL" clId="{A0DC5741-89F2-4C65-BD2F-FEEC1559FDE5}" dt="2021-10-19T15:27:56.295" v="1357" actId="1076"/>
          <ac:picMkLst>
            <pc:docMk/>
            <pc:sldMk cId="1117480482" sldId="311"/>
            <ac:picMk id="2050" creationId="{9E476F11-15D0-42A8-BDAC-FCD6AA8E73AE}"/>
          </ac:picMkLst>
        </pc:picChg>
      </pc:sldChg>
      <pc:sldChg chg="modSp add mod modNotesTx">
        <pc:chgData name="Margaret Fox" userId="892c1610-2351-4c35-b21d-3b293c8c172e" providerId="ADAL" clId="{A0DC5741-89F2-4C65-BD2F-FEEC1559FDE5}" dt="2021-10-19T15:34:19.714" v="1707" actId="20577"/>
        <pc:sldMkLst>
          <pc:docMk/>
          <pc:sldMk cId="3996046552" sldId="312"/>
        </pc:sldMkLst>
        <pc:spChg chg="mod">
          <ac:chgData name="Margaret Fox" userId="892c1610-2351-4c35-b21d-3b293c8c172e" providerId="ADAL" clId="{A0DC5741-89F2-4C65-BD2F-FEEC1559FDE5}" dt="2021-10-19T15:33:57.461" v="1639" actId="20577"/>
          <ac:spMkLst>
            <pc:docMk/>
            <pc:sldMk cId="3996046552" sldId="312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A0DC5741-89F2-4C65-BD2F-FEEC1559FDE5}" dt="2021-10-19T15:35:45.639" v="2015" actId="20577"/>
        <pc:sldMkLst>
          <pc:docMk/>
          <pc:sldMk cId="3881256304" sldId="313"/>
        </pc:sldMkLst>
        <pc:spChg chg="mod">
          <ac:chgData name="Margaret Fox" userId="892c1610-2351-4c35-b21d-3b293c8c172e" providerId="ADAL" clId="{A0DC5741-89F2-4C65-BD2F-FEEC1559FDE5}" dt="2021-10-19T15:35:45.639" v="2015" actId="20577"/>
          <ac:spMkLst>
            <pc:docMk/>
            <pc:sldMk cId="3881256304" sldId="313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A0DC5741-89F2-4C65-BD2F-FEEC1559FDE5}" dt="2021-10-19T18:34:47.829" v="2394" actId="1076"/>
        <pc:sldMkLst>
          <pc:docMk/>
          <pc:sldMk cId="625769159" sldId="314"/>
        </pc:sldMkLst>
        <pc:spChg chg="mod">
          <ac:chgData name="Margaret Fox" userId="892c1610-2351-4c35-b21d-3b293c8c172e" providerId="ADAL" clId="{A0DC5741-89F2-4C65-BD2F-FEEC1559FDE5}" dt="2021-10-19T18:34:47.829" v="2394" actId="1076"/>
          <ac:spMkLst>
            <pc:docMk/>
            <pc:sldMk cId="625769159" sldId="314"/>
            <ac:spMk id="2" creationId="{AAB9F923-3D98-49EE-927E-35748313EB37}"/>
          </ac:spMkLst>
        </pc:spChg>
      </pc:sldChg>
      <pc:sldChg chg="addSp delSp new mod">
        <pc:chgData name="Margaret Fox" userId="892c1610-2351-4c35-b21d-3b293c8c172e" providerId="ADAL" clId="{A0DC5741-89F2-4C65-BD2F-FEEC1559FDE5}" dt="2021-10-19T18:52:14.206" v="2399" actId="22"/>
        <pc:sldMkLst>
          <pc:docMk/>
          <pc:sldMk cId="2617018406" sldId="315"/>
        </pc:sldMkLst>
        <pc:picChg chg="add del">
          <ac:chgData name="Margaret Fox" userId="892c1610-2351-4c35-b21d-3b293c8c172e" providerId="ADAL" clId="{A0DC5741-89F2-4C65-BD2F-FEEC1559FDE5}" dt="2021-10-19T18:51:45.447" v="2398" actId="478"/>
          <ac:picMkLst>
            <pc:docMk/>
            <pc:sldMk cId="2617018406" sldId="315"/>
            <ac:picMk id="3" creationId="{225C5E12-0576-4208-9BBD-4DFFCBC7285C}"/>
          </ac:picMkLst>
        </pc:picChg>
        <pc:picChg chg="add">
          <ac:chgData name="Margaret Fox" userId="892c1610-2351-4c35-b21d-3b293c8c172e" providerId="ADAL" clId="{A0DC5741-89F2-4C65-BD2F-FEEC1559FDE5}" dt="2021-10-19T18:52:14.206" v="2399" actId="22"/>
          <ac:picMkLst>
            <pc:docMk/>
            <pc:sldMk cId="2617018406" sldId="315"/>
            <ac:picMk id="5" creationId="{3C7D9B62-56AC-4AAD-8CE2-2A65F22A2224}"/>
          </ac:picMkLst>
        </pc:picChg>
      </pc:sldChg>
      <pc:sldChg chg="addSp new mod">
        <pc:chgData name="Margaret Fox" userId="892c1610-2351-4c35-b21d-3b293c8c172e" providerId="ADAL" clId="{A0DC5741-89F2-4C65-BD2F-FEEC1559FDE5}" dt="2021-10-19T18:52:27.568" v="2401" actId="22"/>
        <pc:sldMkLst>
          <pc:docMk/>
          <pc:sldMk cId="4288585237" sldId="316"/>
        </pc:sldMkLst>
        <pc:picChg chg="add">
          <ac:chgData name="Margaret Fox" userId="892c1610-2351-4c35-b21d-3b293c8c172e" providerId="ADAL" clId="{A0DC5741-89F2-4C65-BD2F-FEEC1559FDE5}" dt="2021-10-19T18:52:27.568" v="2401" actId="22"/>
          <ac:picMkLst>
            <pc:docMk/>
            <pc:sldMk cId="4288585237" sldId="316"/>
            <ac:picMk id="3" creationId="{02CFFE40-941B-4325-9606-5FDA82B97DFD}"/>
          </ac:picMkLst>
        </pc:picChg>
      </pc:sldChg>
    </pc:docChg>
  </pc:docChgLst>
  <pc:docChgLst>
    <pc:chgData name="Margaret Fox" userId="892c1610-2351-4c35-b21d-3b293c8c172e" providerId="ADAL" clId="{6A38BC81-1F9A-2342-BB6F-A0F0F50A12E1}"/>
    <pc:docChg chg="undo custSel addSld delSld modSld modShowInfo">
      <pc:chgData name="Margaret Fox" userId="892c1610-2351-4c35-b21d-3b293c8c172e" providerId="ADAL" clId="{6A38BC81-1F9A-2342-BB6F-A0F0F50A12E1}" dt="2021-10-20T21:38:01.608" v="296" actId="2744"/>
      <pc:docMkLst>
        <pc:docMk/>
      </pc:docMkLst>
      <pc:sldChg chg="modSp mod">
        <pc:chgData name="Margaret Fox" userId="892c1610-2351-4c35-b21d-3b293c8c172e" providerId="ADAL" clId="{6A38BC81-1F9A-2342-BB6F-A0F0F50A12E1}" dt="2021-10-20T21:37:12.054" v="295" actId="20577"/>
        <pc:sldMkLst>
          <pc:docMk/>
          <pc:sldMk cId="1771820215" sldId="287"/>
        </pc:sldMkLst>
        <pc:spChg chg="mod">
          <ac:chgData name="Margaret Fox" userId="892c1610-2351-4c35-b21d-3b293c8c172e" providerId="ADAL" clId="{6A38BC81-1F9A-2342-BB6F-A0F0F50A12E1}" dt="2021-10-20T21:37:12.054" v="295" actId="20577"/>
          <ac:spMkLst>
            <pc:docMk/>
            <pc:sldMk cId="1771820215" sldId="28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6A38BC81-1F9A-2342-BB6F-A0F0F50A12E1}" dt="2021-10-20T21:25:29.262" v="97" actId="20577"/>
        <pc:sldMkLst>
          <pc:docMk/>
          <pc:sldMk cId="3996046552" sldId="312"/>
        </pc:sldMkLst>
        <pc:spChg chg="mod">
          <ac:chgData name="Margaret Fox" userId="892c1610-2351-4c35-b21d-3b293c8c172e" providerId="ADAL" clId="{6A38BC81-1F9A-2342-BB6F-A0F0F50A12E1}" dt="2021-10-20T21:25:29.262" v="97" actId="20577"/>
          <ac:spMkLst>
            <pc:docMk/>
            <pc:sldMk cId="3996046552" sldId="312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6A38BC81-1F9A-2342-BB6F-A0F0F50A12E1}" dt="2021-10-20T21:25:34.664" v="98" actId="2696"/>
        <pc:sldMkLst>
          <pc:docMk/>
          <pc:sldMk cId="3881256304" sldId="313"/>
        </pc:sldMkLst>
      </pc:sldChg>
      <pc:sldChg chg="modSp add mod">
        <pc:chgData name="Margaret Fox" userId="892c1610-2351-4c35-b21d-3b293c8c172e" providerId="ADAL" clId="{6A38BC81-1F9A-2342-BB6F-A0F0F50A12E1}" dt="2021-10-20T21:24:25.274" v="23" actId="20577"/>
        <pc:sldMkLst>
          <pc:docMk/>
          <pc:sldMk cId="1696810628" sldId="317"/>
        </pc:sldMkLst>
        <pc:spChg chg="mod">
          <ac:chgData name="Margaret Fox" userId="892c1610-2351-4c35-b21d-3b293c8c172e" providerId="ADAL" clId="{6A38BC81-1F9A-2342-BB6F-A0F0F50A12E1}" dt="2021-10-20T21:24:25.274" v="23" actId="20577"/>
          <ac:spMkLst>
            <pc:docMk/>
            <pc:sldMk cId="1696810628" sldId="317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6A38BC81-1F9A-2342-BB6F-A0F0F50A12E1}" dt="2021-10-20T21:27:59.684" v="133" actId="313"/>
        <pc:sldMkLst>
          <pc:docMk/>
          <pc:sldMk cId="2180226212" sldId="318"/>
        </pc:sldMkLst>
        <pc:spChg chg="mod">
          <ac:chgData name="Margaret Fox" userId="892c1610-2351-4c35-b21d-3b293c8c172e" providerId="ADAL" clId="{6A38BC81-1F9A-2342-BB6F-A0F0F50A12E1}" dt="2021-10-20T21:27:59.684" v="133" actId="313"/>
          <ac:spMkLst>
            <pc:docMk/>
            <pc:sldMk cId="2180226212" sldId="318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0CE3A784-C784-DC47-AACF-B2101F1943E4}"/>
    <pc:docChg chg="undo custSel addSld delSld modSld">
      <pc:chgData name="Margaret Fox" userId="892c1610-2351-4c35-b21d-3b293c8c172e" providerId="ADAL" clId="{0CE3A784-C784-DC47-AACF-B2101F1943E4}" dt="2021-10-13T00:31:44.505" v="3574" actId="2696"/>
      <pc:docMkLst>
        <pc:docMk/>
      </pc:docMkLst>
      <pc:sldChg chg="modSp mod">
        <pc:chgData name="Margaret Fox" userId="892c1610-2351-4c35-b21d-3b293c8c172e" providerId="ADAL" clId="{0CE3A784-C784-DC47-AACF-B2101F1943E4}" dt="2021-10-12T23:51:55.356" v="15" actId="20577"/>
        <pc:sldMkLst>
          <pc:docMk/>
          <pc:sldMk cId="1260153591" sldId="257"/>
        </pc:sldMkLst>
        <pc:spChg chg="mod">
          <ac:chgData name="Margaret Fox" userId="892c1610-2351-4c35-b21d-3b293c8c172e" providerId="ADAL" clId="{0CE3A784-C784-DC47-AACF-B2101F1943E4}" dt="2021-10-12T23:51:55.356" v="15" actId="20577"/>
          <ac:spMkLst>
            <pc:docMk/>
            <pc:sldMk cId="1260153591" sldId="25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0CE3A784-C784-DC47-AACF-B2101F1943E4}" dt="2021-10-13T00:18:40.385" v="2803" actId="20577"/>
        <pc:sldMkLst>
          <pc:docMk/>
          <pc:sldMk cId="1885176252" sldId="258"/>
        </pc:sldMkLst>
        <pc:spChg chg="mod">
          <ac:chgData name="Margaret Fox" userId="892c1610-2351-4c35-b21d-3b293c8c172e" providerId="ADAL" clId="{0CE3A784-C784-DC47-AACF-B2101F1943E4}" dt="2021-10-13T00:18:40.385" v="2803" actId="20577"/>
          <ac:spMkLst>
            <pc:docMk/>
            <pc:sldMk cId="1885176252" sldId="258"/>
            <ac:spMk id="2" creationId="{AAB9F923-3D98-49EE-927E-35748313EB37}"/>
          </ac:spMkLst>
        </pc:spChg>
      </pc:sldChg>
      <pc:sldChg chg="addSp delSp modSp mod">
        <pc:chgData name="Margaret Fox" userId="892c1610-2351-4c35-b21d-3b293c8c172e" providerId="ADAL" clId="{0CE3A784-C784-DC47-AACF-B2101F1943E4}" dt="2021-10-13T00:26:08.796" v="3103" actId="1076"/>
        <pc:sldMkLst>
          <pc:docMk/>
          <pc:sldMk cId="2586962450" sldId="259"/>
        </pc:sldMkLst>
        <pc:spChg chg="mod">
          <ac:chgData name="Margaret Fox" userId="892c1610-2351-4c35-b21d-3b293c8c172e" providerId="ADAL" clId="{0CE3A784-C784-DC47-AACF-B2101F1943E4}" dt="2021-10-13T00:24:12.424" v="3091" actId="21"/>
          <ac:spMkLst>
            <pc:docMk/>
            <pc:sldMk cId="2586962450" sldId="259"/>
            <ac:spMk id="2" creationId="{AAB9F923-3D98-49EE-927E-35748313EB37}"/>
          </ac:spMkLst>
        </pc:spChg>
        <pc:spChg chg="add mod">
          <ac:chgData name="Margaret Fox" userId="892c1610-2351-4c35-b21d-3b293c8c172e" providerId="ADAL" clId="{0CE3A784-C784-DC47-AACF-B2101F1943E4}" dt="2021-10-13T00:25:50.094" v="3100" actId="255"/>
          <ac:spMkLst>
            <pc:docMk/>
            <pc:sldMk cId="2586962450" sldId="259"/>
            <ac:spMk id="4" creationId="{1D48D5B2-2B65-D04B-B4B1-7803BA7F8E4C}"/>
          </ac:spMkLst>
        </pc:spChg>
        <pc:picChg chg="del">
          <ac:chgData name="Margaret Fox" userId="892c1610-2351-4c35-b21d-3b293c8c172e" providerId="ADAL" clId="{0CE3A784-C784-DC47-AACF-B2101F1943E4}" dt="2021-10-13T00:21:38.012" v="2835" actId="478"/>
          <ac:picMkLst>
            <pc:docMk/>
            <pc:sldMk cId="2586962450" sldId="259"/>
            <ac:picMk id="3" creationId="{EE90A307-CB6B-4B7B-832A-C417E447B38B}"/>
          </ac:picMkLst>
        </pc:picChg>
        <pc:picChg chg="add mod">
          <ac:chgData name="Margaret Fox" userId="892c1610-2351-4c35-b21d-3b293c8c172e" providerId="ADAL" clId="{0CE3A784-C784-DC47-AACF-B2101F1943E4}" dt="2021-10-13T00:26:08.796" v="3103" actId="1076"/>
          <ac:picMkLst>
            <pc:docMk/>
            <pc:sldMk cId="2586962450" sldId="259"/>
            <ac:picMk id="7" creationId="{F8C93160-2951-2343-97D4-3FD8B8F81378}"/>
          </ac:picMkLst>
        </pc:picChg>
      </pc:sldChg>
      <pc:sldChg chg="modSp mod">
        <pc:chgData name="Margaret Fox" userId="892c1610-2351-4c35-b21d-3b293c8c172e" providerId="ADAL" clId="{0CE3A784-C784-DC47-AACF-B2101F1943E4}" dt="2021-10-12T23:56:20.659" v="215" actId="20577"/>
        <pc:sldMkLst>
          <pc:docMk/>
          <pc:sldMk cId="3285693065" sldId="262"/>
        </pc:sldMkLst>
        <pc:spChg chg="mod">
          <ac:chgData name="Margaret Fox" userId="892c1610-2351-4c35-b21d-3b293c8c172e" providerId="ADAL" clId="{0CE3A784-C784-DC47-AACF-B2101F1943E4}" dt="2021-10-12T23:56:20.659" v="215" actId="20577"/>
          <ac:spMkLst>
            <pc:docMk/>
            <pc:sldMk cId="3285693065" sldId="262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0CE3A784-C784-DC47-AACF-B2101F1943E4}" dt="2021-10-12T23:51:26.796" v="7" actId="20577"/>
        <pc:sldMkLst>
          <pc:docMk/>
          <pc:sldMk cId="1128444069" sldId="278"/>
        </pc:sldMkLst>
        <pc:spChg chg="mod">
          <ac:chgData name="Margaret Fox" userId="892c1610-2351-4c35-b21d-3b293c8c172e" providerId="ADAL" clId="{0CE3A784-C784-DC47-AACF-B2101F1943E4}" dt="2021-10-12T23:51:26.796" v="7" actId="20577"/>
          <ac:spMkLst>
            <pc:docMk/>
            <pc:sldMk cId="1128444069" sldId="278"/>
            <ac:spMk id="2" creationId="{AAB9F923-3D98-49EE-927E-35748313EB37}"/>
          </ac:spMkLst>
        </pc:spChg>
      </pc:sldChg>
      <pc:sldChg chg="del">
        <pc:chgData name="Margaret Fox" userId="892c1610-2351-4c35-b21d-3b293c8c172e" providerId="ADAL" clId="{0CE3A784-C784-DC47-AACF-B2101F1943E4}" dt="2021-10-13T00:31:38.761" v="3573" actId="2696"/>
        <pc:sldMkLst>
          <pc:docMk/>
          <pc:sldMk cId="2118827932" sldId="279"/>
        </pc:sldMkLst>
      </pc:sldChg>
      <pc:sldChg chg="del">
        <pc:chgData name="Margaret Fox" userId="892c1610-2351-4c35-b21d-3b293c8c172e" providerId="ADAL" clId="{0CE3A784-C784-DC47-AACF-B2101F1943E4}" dt="2021-10-12T23:51:33.483" v="8" actId="2696"/>
        <pc:sldMkLst>
          <pc:docMk/>
          <pc:sldMk cId="104100806" sldId="289"/>
        </pc:sldMkLst>
      </pc:sldChg>
      <pc:sldChg chg="addSp delSp modSp mod">
        <pc:chgData name="Margaret Fox" userId="892c1610-2351-4c35-b21d-3b293c8c172e" providerId="ADAL" clId="{0CE3A784-C784-DC47-AACF-B2101F1943E4}" dt="2021-10-13T00:24:03.881" v="3090" actId="21"/>
        <pc:sldMkLst>
          <pc:docMk/>
          <pc:sldMk cId="3252564777" sldId="290"/>
        </pc:sldMkLst>
        <pc:spChg chg="mod">
          <ac:chgData name="Margaret Fox" userId="892c1610-2351-4c35-b21d-3b293c8c172e" providerId="ADAL" clId="{0CE3A784-C784-DC47-AACF-B2101F1943E4}" dt="2021-10-13T00:15:27.091" v="2587" actId="255"/>
          <ac:spMkLst>
            <pc:docMk/>
            <pc:sldMk cId="3252564777" sldId="290"/>
            <ac:spMk id="2" creationId="{AAB9F923-3D98-49EE-927E-35748313EB37}"/>
          </ac:spMkLst>
        </pc:spChg>
        <pc:picChg chg="add del mod">
          <ac:chgData name="Margaret Fox" userId="892c1610-2351-4c35-b21d-3b293c8c172e" providerId="ADAL" clId="{0CE3A784-C784-DC47-AACF-B2101F1943E4}" dt="2021-10-13T00:24:03.881" v="3090" actId="21"/>
          <ac:picMkLst>
            <pc:docMk/>
            <pc:sldMk cId="3252564777" sldId="290"/>
            <ac:picMk id="1026" creationId="{C5726821-B730-C54D-B56E-EAD0A372D1C4}"/>
          </ac:picMkLst>
        </pc:picChg>
      </pc:sldChg>
      <pc:sldChg chg="addSp delSp modSp mod">
        <pc:chgData name="Margaret Fox" userId="892c1610-2351-4c35-b21d-3b293c8c172e" providerId="ADAL" clId="{0CE3A784-C784-DC47-AACF-B2101F1943E4}" dt="2021-10-13T00:28:32.021" v="3269"/>
        <pc:sldMkLst>
          <pc:docMk/>
          <pc:sldMk cId="1622323328" sldId="293"/>
        </pc:sldMkLst>
        <pc:spChg chg="mod">
          <ac:chgData name="Margaret Fox" userId="892c1610-2351-4c35-b21d-3b293c8c172e" providerId="ADAL" clId="{0CE3A784-C784-DC47-AACF-B2101F1943E4}" dt="2021-10-13T00:28:24.470" v="3267" actId="1076"/>
          <ac:spMkLst>
            <pc:docMk/>
            <pc:sldMk cId="1622323328" sldId="293"/>
            <ac:spMk id="2" creationId="{AAB9F923-3D98-49EE-927E-35748313EB37}"/>
          </ac:spMkLst>
        </pc:spChg>
        <pc:picChg chg="del">
          <ac:chgData name="Margaret Fox" userId="892c1610-2351-4c35-b21d-3b293c8c172e" providerId="ADAL" clId="{0CE3A784-C784-DC47-AACF-B2101F1943E4}" dt="2021-10-13T00:27:16.035" v="3120" actId="478"/>
          <ac:picMkLst>
            <pc:docMk/>
            <pc:sldMk cId="1622323328" sldId="293"/>
            <ac:picMk id="4" creationId="{42515F7D-69F7-4957-8AE4-7ECCEA45AFBF}"/>
          </ac:picMkLst>
        </pc:picChg>
        <pc:picChg chg="add del mod">
          <ac:chgData name="Margaret Fox" userId="892c1610-2351-4c35-b21d-3b293c8c172e" providerId="ADAL" clId="{0CE3A784-C784-DC47-AACF-B2101F1943E4}" dt="2021-10-13T00:28:32.021" v="3269"/>
          <ac:picMkLst>
            <pc:docMk/>
            <pc:sldMk cId="1622323328" sldId="293"/>
            <ac:picMk id="5" creationId="{F5BD4F75-D971-5642-8276-4FD17E8BDB6B}"/>
          </ac:picMkLst>
        </pc:picChg>
      </pc:sldChg>
      <pc:sldChg chg="del">
        <pc:chgData name="Margaret Fox" userId="892c1610-2351-4c35-b21d-3b293c8c172e" providerId="ADAL" clId="{0CE3A784-C784-DC47-AACF-B2101F1943E4}" dt="2021-10-13T00:31:44.505" v="3574" actId="2696"/>
        <pc:sldMkLst>
          <pc:docMk/>
          <pc:sldMk cId="882035194" sldId="294"/>
        </pc:sldMkLst>
      </pc:sldChg>
      <pc:sldChg chg="del">
        <pc:chgData name="Margaret Fox" userId="892c1610-2351-4c35-b21d-3b293c8c172e" providerId="ADAL" clId="{0CE3A784-C784-DC47-AACF-B2101F1943E4}" dt="2021-10-13T00:31:34.625" v="3572" actId="2696"/>
        <pc:sldMkLst>
          <pc:docMk/>
          <pc:sldMk cId="225176874" sldId="295"/>
        </pc:sldMkLst>
      </pc:sldChg>
      <pc:sldChg chg="addSp delSp modSp add mod">
        <pc:chgData name="Margaret Fox" userId="892c1610-2351-4c35-b21d-3b293c8c172e" providerId="ADAL" clId="{0CE3A784-C784-DC47-AACF-B2101F1943E4}" dt="2021-10-13T00:01:54.559" v="869"/>
        <pc:sldMkLst>
          <pc:docMk/>
          <pc:sldMk cId="1477906069" sldId="296"/>
        </pc:sldMkLst>
        <pc:spChg chg="mod">
          <ac:chgData name="Margaret Fox" userId="892c1610-2351-4c35-b21d-3b293c8c172e" providerId="ADAL" clId="{0CE3A784-C784-DC47-AACF-B2101F1943E4}" dt="2021-10-13T00:01:45.573" v="867" actId="1076"/>
          <ac:spMkLst>
            <pc:docMk/>
            <pc:sldMk cId="1477906069" sldId="296"/>
            <ac:spMk id="2" creationId="{AAB9F923-3D98-49EE-927E-35748313EB37}"/>
          </ac:spMkLst>
        </pc:spChg>
        <pc:picChg chg="add del mod">
          <ac:chgData name="Margaret Fox" userId="892c1610-2351-4c35-b21d-3b293c8c172e" providerId="ADAL" clId="{0CE3A784-C784-DC47-AACF-B2101F1943E4}" dt="2021-10-13T00:00:12.543" v="651"/>
          <ac:picMkLst>
            <pc:docMk/>
            <pc:sldMk cId="1477906069" sldId="296"/>
            <ac:picMk id="4" creationId="{633D599B-4ACE-2142-BAAB-CF31247D5B09}"/>
          </ac:picMkLst>
        </pc:picChg>
        <pc:picChg chg="add del mod">
          <ac:chgData name="Margaret Fox" userId="892c1610-2351-4c35-b21d-3b293c8c172e" providerId="ADAL" clId="{0CE3A784-C784-DC47-AACF-B2101F1943E4}" dt="2021-10-13T00:01:54.559" v="869"/>
          <ac:picMkLst>
            <pc:docMk/>
            <pc:sldMk cId="1477906069" sldId="296"/>
            <ac:picMk id="5" creationId="{F5206EB9-D7F4-E540-8172-76F51D441A2B}"/>
          </ac:picMkLst>
        </pc:picChg>
      </pc:sldChg>
      <pc:sldChg chg="modSp add del mod">
        <pc:chgData name="Margaret Fox" userId="892c1610-2351-4c35-b21d-3b293c8c172e" providerId="ADAL" clId="{0CE3A784-C784-DC47-AACF-B2101F1943E4}" dt="2021-10-13T00:02:03.458" v="872" actId="2696"/>
        <pc:sldMkLst>
          <pc:docMk/>
          <pc:sldMk cId="3403601704" sldId="297"/>
        </pc:sldMkLst>
        <pc:spChg chg="mod">
          <ac:chgData name="Margaret Fox" userId="892c1610-2351-4c35-b21d-3b293c8c172e" providerId="ADAL" clId="{0CE3A784-C784-DC47-AACF-B2101F1943E4}" dt="2021-10-13T00:02:00.974" v="871" actId="21"/>
          <ac:spMkLst>
            <pc:docMk/>
            <pc:sldMk cId="3403601704" sldId="297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0CE3A784-C784-DC47-AACF-B2101F1943E4}" dt="2021-10-13T00:08:18.872" v="1868" actId="20577"/>
        <pc:sldMkLst>
          <pc:docMk/>
          <pc:sldMk cId="3433489096" sldId="298"/>
        </pc:sldMkLst>
        <pc:spChg chg="mod">
          <ac:chgData name="Margaret Fox" userId="892c1610-2351-4c35-b21d-3b293c8c172e" providerId="ADAL" clId="{0CE3A784-C784-DC47-AACF-B2101F1943E4}" dt="2021-10-13T00:08:18.872" v="1868" actId="20577"/>
          <ac:spMkLst>
            <pc:docMk/>
            <pc:sldMk cId="3433489096" sldId="298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0CE3A784-C784-DC47-AACF-B2101F1943E4}" dt="2021-10-13T00:08:22.971" v="1873" actId="20577"/>
        <pc:sldMkLst>
          <pc:docMk/>
          <pc:sldMk cId="1555310607" sldId="299"/>
        </pc:sldMkLst>
        <pc:spChg chg="mod">
          <ac:chgData name="Margaret Fox" userId="892c1610-2351-4c35-b21d-3b293c8c172e" providerId="ADAL" clId="{0CE3A784-C784-DC47-AACF-B2101F1943E4}" dt="2021-10-13T00:08:22.971" v="1873" actId="20577"/>
          <ac:spMkLst>
            <pc:docMk/>
            <pc:sldMk cId="1555310607" sldId="299"/>
            <ac:spMk id="2" creationId="{AAB9F923-3D98-49EE-927E-35748313EB37}"/>
          </ac:spMkLst>
        </pc:spChg>
      </pc:sldChg>
      <pc:sldChg chg="modSp add mod">
        <pc:chgData name="Margaret Fox" userId="892c1610-2351-4c35-b21d-3b293c8c172e" providerId="ADAL" clId="{0CE3A784-C784-DC47-AACF-B2101F1943E4}" dt="2021-10-13T00:13:57.452" v="2553" actId="20577"/>
        <pc:sldMkLst>
          <pc:docMk/>
          <pc:sldMk cId="3494816798" sldId="300"/>
        </pc:sldMkLst>
        <pc:spChg chg="mod">
          <ac:chgData name="Margaret Fox" userId="892c1610-2351-4c35-b21d-3b293c8c172e" providerId="ADAL" clId="{0CE3A784-C784-DC47-AACF-B2101F1943E4}" dt="2021-10-13T00:13:57.452" v="2553" actId="20577"/>
          <ac:spMkLst>
            <pc:docMk/>
            <pc:sldMk cId="3494816798" sldId="300"/>
            <ac:spMk id="2" creationId="{AAB9F923-3D98-49EE-927E-35748313EB37}"/>
          </ac:spMkLst>
        </pc:spChg>
        <pc:picChg chg="mod">
          <ac:chgData name="Margaret Fox" userId="892c1610-2351-4c35-b21d-3b293c8c172e" providerId="ADAL" clId="{0CE3A784-C784-DC47-AACF-B2101F1943E4}" dt="2021-10-13T00:13:49.181" v="2552" actId="1076"/>
          <ac:picMkLst>
            <pc:docMk/>
            <pc:sldMk cId="3494816798" sldId="300"/>
            <ac:picMk id="2050" creationId="{9E476F11-15D0-42A8-BDAC-FCD6AA8E73AE}"/>
          </ac:picMkLst>
        </pc:picChg>
      </pc:sldChg>
      <pc:sldChg chg="modSp add mod">
        <pc:chgData name="Margaret Fox" userId="892c1610-2351-4c35-b21d-3b293c8c172e" providerId="ADAL" clId="{0CE3A784-C784-DC47-AACF-B2101F1943E4}" dt="2021-10-13T00:30:58.374" v="3571" actId="20577"/>
        <pc:sldMkLst>
          <pc:docMk/>
          <pc:sldMk cId="2779301137" sldId="301"/>
        </pc:sldMkLst>
        <pc:spChg chg="mod">
          <ac:chgData name="Margaret Fox" userId="892c1610-2351-4c35-b21d-3b293c8c172e" providerId="ADAL" clId="{0CE3A784-C784-DC47-AACF-B2101F1943E4}" dt="2021-10-13T00:30:58.374" v="3571" actId="20577"/>
          <ac:spMkLst>
            <pc:docMk/>
            <pc:sldMk cId="2779301137" sldId="301"/>
            <ac:spMk id="2" creationId="{AAB9F923-3D98-49EE-927E-35748313EB37}"/>
          </ac:spMkLst>
        </pc:spChg>
      </pc:sldChg>
    </pc:docChg>
  </pc:docChgLst>
  <pc:docChgLst>
    <pc:chgData name="Margaret Fox" userId="892c1610-2351-4c35-b21d-3b293c8c172e" providerId="ADAL" clId="{15E7320F-5EEF-4E2D-9A24-AAAAB6821C59}"/>
    <pc:docChg chg="undo custSel addSld delSld modSld sldOrd">
      <pc:chgData name="Margaret Fox" userId="892c1610-2351-4c35-b21d-3b293c8c172e" providerId="ADAL" clId="{15E7320F-5EEF-4E2D-9A24-AAAAB6821C59}" dt="2021-10-13T21:35:00.999" v="1488" actId="20577"/>
      <pc:docMkLst>
        <pc:docMk/>
      </pc:docMkLst>
      <pc:sldChg chg="addSp delSp modSp mod">
        <pc:chgData name="Margaret Fox" userId="892c1610-2351-4c35-b21d-3b293c8c172e" providerId="ADAL" clId="{15E7320F-5EEF-4E2D-9A24-AAAAB6821C59}" dt="2021-10-13T21:30:23.592" v="1370" actId="1076"/>
        <pc:sldMkLst>
          <pc:docMk/>
          <pc:sldMk cId="2586962450" sldId="259"/>
        </pc:sldMkLst>
        <pc:picChg chg="mod">
          <ac:chgData name="Margaret Fox" userId="892c1610-2351-4c35-b21d-3b293c8c172e" providerId="ADAL" clId="{15E7320F-5EEF-4E2D-9A24-AAAAB6821C59}" dt="2021-10-13T19:27:47.469" v="80" actId="14100"/>
          <ac:picMkLst>
            <pc:docMk/>
            <pc:sldMk cId="2586962450" sldId="259"/>
            <ac:picMk id="6" creationId="{3FDE9E07-51CD-4023-A00A-6C50ADAB07B5}"/>
          </ac:picMkLst>
        </pc:picChg>
        <pc:picChg chg="del">
          <ac:chgData name="Margaret Fox" userId="892c1610-2351-4c35-b21d-3b293c8c172e" providerId="ADAL" clId="{15E7320F-5EEF-4E2D-9A24-AAAAB6821C59}" dt="2021-10-13T19:27:29.235" v="74" actId="478"/>
          <ac:picMkLst>
            <pc:docMk/>
            <pc:sldMk cId="2586962450" sldId="259"/>
            <ac:picMk id="7" creationId="{F8C93160-2951-2343-97D4-3FD8B8F81378}"/>
          </ac:picMkLst>
        </pc:picChg>
        <pc:picChg chg="add mod">
          <ac:chgData name="Margaret Fox" userId="892c1610-2351-4c35-b21d-3b293c8c172e" providerId="ADAL" clId="{15E7320F-5EEF-4E2D-9A24-AAAAB6821C59}" dt="2021-10-13T21:30:06.361" v="1366" actId="1076"/>
          <ac:picMkLst>
            <pc:docMk/>
            <pc:sldMk cId="2586962450" sldId="259"/>
            <ac:picMk id="2050" creationId="{6EF0D210-6BEE-4BE1-B971-4FCB7F8AFFBE}"/>
          </ac:picMkLst>
        </pc:picChg>
        <pc:picChg chg="add del mod">
          <ac:chgData name="Margaret Fox" userId="892c1610-2351-4c35-b21d-3b293c8c172e" providerId="ADAL" clId="{15E7320F-5EEF-4E2D-9A24-AAAAB6821C59}" dt="2021-10-13T21:30:00.504" v="1363" actId="478"/>
          <ac:picMkLst>
            <pc:docMk/>
            <pc:sldMk cId="2586962450" sldId="259"/>
            <ac:picMk id="2051" creationId="{146FB0F8-E9E2-4776-8BBF-D4DEA002592F}"/>
          </ac:picMkLst>
        </pc:picChg>
        <pc:picChg chg="add mod">
          <ac:chgData name="Margaret Fox" userId="892c1610-2351-4c35-b21d-3b293c8c172e" providerId="ADAL" clId="{15E7320F-5EEF-4E2D-9A24-AAAAB6821C59}" dt="2021-10-13T21:30:23.592" v="1370" actId="1076"/>
          <ac:picMkLst>
            <pc:docMk/>
            <pc:sldMk cId="2586962450" sldId="259"/>
            <ac:picMk id="3074" creationId="{D27D830F-1F66-4A31-B916-3FF7379C7AE7}"/>
          </ac:picMkLst>
        </pc:picChg>
      </pc:sldChg>
      <pc:sldChg chg="modSp mod">
        <pc:chgData name="Margaret Fox" userId="892c1610-2351-4c35-b21d-3b293c8c172e" providerId="ADAL" clId="{15E7320F-5EEF-4E2D-9A24-AAAAB6821C59}" dt="2021-10-13T19:41:40.646" v="1130" actId="20577"/>
        <pc:sldMkLst>
          <pc:docMk/>
          <pc:sldMk cId="570317477" sldId="261"/>
        </pc:sldMkLst>
        <pc:spChg chg="mod">
          <ac:chgData name="Margaret Fox" userId="892c1610-2351-4c35-b21d-3b293c8c172e" providerId="ADAL" clId="{15E7320F-5EEF-4E2D-9A24-AAAAB6821C59}" dt="2021-10-13T19:41:40.646" v="1130" actId="20577"/>
          <ac:spMkLst>
            <pc:docMk/>
            <pc:sldMk cId="570317477" sldId="261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15E7320F-5EEF-4E2D-9A24-AAAAB6821C59}" dt="2021-10-13T19:44:42.130" v="1222" actId="20577"/>
        <pc:sldMkLst>
          <pc:docMk/>
          <pc:sldMk cId="1809337763" sldId="277"/>
        </pc:sldMkLst>
        <pc:spChg chg="mod">
          <ac:chgData name="Margaret Fox" userId="892c1610-2351-4c35-b21d-3b293c8c172e" providerId="ADAL" clId="{15E7320F-5EEF-4E2D-9A24-AAAAB6821C59}" dt="2021-10-13T19:44:42.130" v="1222" actId="20577"/>
          <ac:spMkLst>
            <pc:docMk/>
            <pc:sldMk cId="1809337763" sldId="27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15E7320F-5EEF-4E2D-9A24-AAAAB6821C59}" dt="2021-10-13T19:45:09.473" v="1266" actId="20577"/>
        <pc:sldMkLst>
          <pc:docMk/>
          <pc:sldMk cId="1771820215" sldId="287"/>
        </pc:sldMkLst>
        <pc:spChg chg="mod">
          <ac:chgData name="Margaret Fox" userId="892c1610-2351-4c35-b21d-3b293c8c172e" providerId="ADAL" clId="{15E7320F-5EEF-4E2D-9A24-AAAAB6821C59}" dt="2021-10-13T19:45:09.473" v="1266" actId="20577"/>
          <ac:spMkLst>
            <pc:docMk/>
            <pc:sldMk cId="1771820215" sldId="287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15E7320F-5EEF-4E2D-9A24-AAAAB6821C59}" dt="2021-10-13T19:39:26.572" v="980" actId="313"/>
        <pc:sldMkLst>
          <pc:docMk/>
          <pc:sldMk cId="3652541975" sldId="288"/>
        </pc:sldMkLst>
        <pc:spChg chg="mod">
          <ac:chgData name="Margaret Fox" userId="892c1610-2351-4c35-b21d-3b293c8c172e" providerId="ADAL" clId="{15E7320F-5EEF-4E2D-9A24-AAAAB6821C59}" dt="2021-10-13T19:39:26.572" v="980" actId="313"/>
          <ac:spMkLst>
            <pc:docMk/>
            <pc:sldMk cId="3652541975" sldId="288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15E7320F-5EEF-4E2D-9A24-AAAAB6821C59}" dt="2021-10-13T19:19:56.916" v="0" actId="12"/>
        <pc:sldMkLst>
          <pc:docMk/>
          <pc:sldMk cId="1477906069" sldId="296"/>
        </pc:sldMkLst>
        <pc:spChg chg="mod">
          <ac:chgData name="Margaret Fox" userId="892c1610-2351-4c35-b21d-3b293c8c172e" providerId="ADAL" clId="{15E7320F-5EEF-4E2D-9A24-AAAAB6821C59}" dt="2021-10-13T19:19:56.916" v="0" actId="12"/>
          <ac:spMkLst>
            <pc:docMk/>
            <pc:sldMk cId="1477906069" sldId="296"/>
            <ac:spMk id="2" creationId="{AAB9F923-3D98-49EE-927E-35748313EB37}"/>
          </ac:spMkLst>
        </pc:spChg>
      </pc:sldChg>
      <pc:sldChg chg="modSp mod">
        <pc:chgData name="Margaret Fox" userId="892c1610-2351-4c35-b21d-3b293c8c172e" providerId="ADAL" clId="{15E7320F-5EEF-4E2D-9A24-AAAAB6821C59}" dt="2021-10-13T19:20:31.477" v="1" actId="313"/>
        <pc:sldMkLst>
          <pc:docMk/>
          <pc:sldMk cId="3494816798" sldId="300"/>
        </pc:sldMkLst>
        <pc:spChg chg="mod">
          <ac:chgData name="Margaret Fox" userId="892c1610-2351-4c35-b21d-3b293c8c172e" providerId="ADAL" clId="{15E7320F-5EEF-4E2D-9A24-AAAAB6821C59}" dt="2021-10-13T19:20:31.477" v="1" actId="313"/>
          <ac:spMkLst>
            <pc:docMk/>
            <pc:sldMk cId="3494816798" sldId="300"/>
            <ac:spMk id="2" creationId="{AAB9F923-3D98-49EE-927E-35748313EB37}"/>
          </ac:spMkLst>
        </pc:spChg>
      </pc:sldChg>
      <pc:sldChg chg="addSp modSp mod">
        <pc:chgData name="Margaret Fox" userId="892c1610-2351-4c35-b21d-3b293c8c172e" providerId="ADAL" clId="{15E7320F-5EEF-4E2D-9A24-AAAAB6821C59}" dt="2021-10-13T21:29:10.930" v="1359" actId="1440"/>
        <pc:sldMkLst>
          <pc:docMk/>
          <pc:sldMk cId="2779301137" sldId="301"/>
        </pc:sldMkLst>
        <pc:spChg chg="mod">
          <ac:chgData name="Margaret Fox" userId="892c1610-2351-4c35-b21d-3b293c8c172e" providerId="ADAL" clId="{15E7320F-5EEF-4E2D-9A24-AAAAB6821C59}" dt="2021-10-13T21:29:01.995" v="1356" actId="20577"/>
          <ac:spMkLst>
            <pc:docMk/>
            <pc:sldMk cId="2779301137" sldId="301"/>
            <ac:spMk id="2" creationId="{AAB9F923-3D98-49EE-927E-35748313EB37}"/>
          </ac:spMkLst>
        </pc:spChg>
        <pc:picChg chg="add mod">
          <ac:chgData name="Margaret Fox" userId="892c1610-2351-4c35-b21d-3b293c8c172e" providerId="ADAL" clId="{15E7320F-5EEF-4E2D-9A24-AAAAB6821C59}" dt="2021-10-13T21:29:05.834" v="1357" actId="1076"/>
          <ac:picMkLst>
            <pc:docMk/>
            <pc:sldMk cId="2779301137" sldId="301"/>
            <ac:picMk id="4" creationId="{D52DA37C-F74B-4248-B2E8-509F84E0A934}"/>
          </ac:picMkLst>
        </pc:picChg>
        <pc:picChg chg="add mod">
          <ac:chgData name="Margaret Fox" userId="892c1610-2351-4c35-b21d-3b293c8c172e" providerId="ADAL" clId="{15E7320F-5EEF-4E2D-9A24-AAAAB6821C59}" dt="2021-10-13T21:29:10.930" v="1359" actId="1440"/>
          <ac:picMkLst>
            <pc:docMk/>
            <pc:sldMk cId="2779301137" sldId="301"/>
            <ac:picMk id="5" creationId="{57C81171-B10C-45AB-9F28-0BAD43F6A639}"/>
          </ac:picMkLst>
        </pc:picChg>
      </pc:sldChg>
      <pc:sldChg chg="addSp delSp modSp add del mod">
        <pc:chgData name="Margaret Fox" userId="892c1610-2351-4c35-b21d-3b293c8c172e" providerId="ADAL" clId="{15E7320F-5EEF-4E2D-9A24-AAAAB6821C59}" dt="2021-10-13T19:26:25.997" v="73" actId="47"/>
        <pc:sldMkLst>
          <pc:docMk/>
          <pc:sldMk cId="1814972786" sldId="302"/>
        </pc:sldMkLst>
        <pc:spChg chg="del mod">
          <ac:chgData name="Margaret Fox" userId="892c1610-2351-4c35-b21d-3b293c8c172e" providerId="ADAL" clId="{15E7320F-5EEF-4E2D-9A24-AAAAB6821C59}" dt="2021-10-13T19:21:35.850" v="4" actId="478"/>
          <ac:spMkLst>
            <pc:docMk/>
            <pc:sldMk cId="1814972786" sldId="302"/>
            <ac:spMk id="2" creationId="{AAB9F923-3D98-49EE-927E-35748313EB37}"/>
          </ac:spMkLst>
        </pc:spChg>
        <pc:picChg chg="add del mod">
          <ac:chgData name="Margaret Fox" userId="892c1610-2351-4c35-b21d-3b293c8c172e" providerId="ADAL" clId="{15E7320F-5EEF-4E2D-9A24-AAAAB6821C59}" dt="2021-10-13T19:24:42.423" v="35" actId="478"/>
          <ac:picMkLst>
            <pc:docMk/>
            <pc:sldMk cId="1814972786" sldId="302"/>
            <ac:picMk id="5" creationId="{F6010E98-AC8F-40C1-ADF4-0EB0FF53CD35}"/>
          </ac:picMkLst>
        </pc:picChg>
        <pc:picChg chg="del">
          <ac:chgData name="Margaret Fox" userId="892c1610-2351-4c35-b21d-3b293c8c172e" providerId="ADAL" clId="{15E7320F-5EEF-4E2D-9A24-AAAAB6821C59}" dt="2021-10-13T19:22:07.756" v="7" actId="478"/>
          <ac:picMkLst>
            <pc:docMk/>
            <pc:sldMk cId="1814972786" sldId="302"/>
            <ac:picMk id="6" creationId="{3FDE9E07-51CD-4023-A00A-6C50ADAB07B5}"/>
          </ac:picMkLst>
        </pc:picChg>
        <pc:picChg chg="add mod">
          <ac:chgData name="Margaret Fox" userId="892c1610-2351-4c35-b21d-3b293c8c172e" providerId="ADAL" clId="{15E7320F-5EEF-4E2D-9A24-AAAAB6821C59}" dt="2021-10-13T19:25:13.781" v="40" actId="14100"/>
          <ac:picMkLst>
            <pc:docMk/>
            <pc:sldMk cId="1814972786" sldId="302"/>
            <ac:picMk id="7" creationId="{5965072C-6B78-4BDC-947F-1EC56FE70A39}"/>
          </ac:picMkLst>
        </pc:picChg>
        <pc:picChg chg="add del mod">
          <ac:chgData name="Margaret Fox" userId="892c1610-2351-4c35-b21d-3b293c8c172e" providerId="ADAL" clId="{15E7320F-5EEF-4E2D-9A24-AAAAB6821C59}" dt="2021-10-13T19:22:45.207" v="19" actId="21"/>
          <ac:picMkLst>
            <pc:docMk/>
            <pc:sldMk cId="1814972786" sldId="302"/>
            <ac:picMk id="1026" creationId="{AA61FAD2-E680-41F1-9162-55B5B52CD760}"/>
          </ac:picMkLst>
        </pc:picChg>
      </pc:sldChg>
      <pc:sldChg chg="addSp delSp modSp add del mod ord">
        <pc:chgData name="Margaret Fox" userId="892c1610-2351-4c35-b21d-3b293c8c172e" providerId="ADAL" clId="{15E7320F-5EEF-4E2D-9A24-AAAAB6821C59}" dt="2021-10-13T21:33:07.721" v="1462" actId="47"/>
        <pc:sldMkLst>
          <pc:docMk/>
          <pc:sldMk cId="3619211697" sldId="302"/>
        </pc:sldMkLst>
        <pc:spChg chg="mod">
          <ac:chgData name="Margaret Fox" userId="892c1610-2351-4c35-b21d-3b293c8c172e" providerId="ADAL" clId="{15E7320F-5EEF-4E2D-9A24-AAAAB6821C59}" dt="2021-10-13T21:32:52.456" v="1457" actId="20577"/>
          <ac:spMkLst>
            <pc:docMk/>
            <pc:sldMk cId="3619211697" sldId="302"/>
            <ac:spMk id="2" creationId="{AAB9F923-3D98-49EE-927E-35748313EB37}"/>
          </ac:spMkLst>
        </pc:spChg>
        <pc:picChg chg="del">
          <ac:chgData name="Margaret Fox" userId="892c1610-2351-4c35-b21d-3b293c8c172e" providerId="ADAL" clId="{15E7320F-5EEF-4E2D-9A24-AAAAB6821C59}" dt="2021-10-13T19:29:42.566" v="89" actId="478"/>
          <ac:picMkLst>
            <pc:docMk/>
            <pc:sldMk cId="3619211697" sldId="302"/>
            <ac:picMk id="4" creationId="{D52DA37C-F74B-4248-B2E8-509F84E0A934}"/>
          </ac:picMkLst>
        </pc:picChg>
        <pc:picChg chg="add del mod modCrop">
          <ac:chgData name="Margaret Fox" userId="892c1610-2351-4c35-b21d-3b293c8c172e" providerId="ADAL" clId="{15E7320F-5EEF-4E2D-9A24-AAAAB6821C59}" dt="2021-10-13T19:55:48.876" v="1284" actId="478"/>
          <ac:picMkLst>
            <pc:docMk/>
            <pc:sldMk cId="3619211697" sldId="302"/>
            <ac:picMk id="5" creationId="{0BC2238C-DFB9-47AF-B5E1-7D885F7EC786}"/>
          </ac:picMkLst>
        </pc:picChg>
      </pc:sldChg>
      <pc:sldChg chg="delSp modSp add mod">
        <pc:chgData name="Margaret Fox" userId="892c1610-2351-4c35-b21d-3b293c8c172e" providerId="ADAL" clId="{15E7320F-5EEF-4E2D-9A24-AAAAB6821C59}" dt="2021-10-13T19:32:52.055" v="445" actId="20577"/>
        <pc:sldMkLst>
          <pc:docMk/>
          <pc:sldMk cId="3978628703" sldId="303"/>
        </pc:sldMkLst>
        <pc:spChg chg="mod">
          <ac:chgData name="Margaret Fox" userId="892c1610-2351-4c35-b21d-3b293c8c172e" providerId="ADAL" clId="{15E7320F-5EEF-4E2D-9A24-AAAAB6821C59}" dt="2021-10-13T19:32:52.055" v="445" actId="20577"/>
          <ac:spMkLst>
            <pc:docMk/>
            <pc:sldMk cId="3978628703" sldId="303"/>
            <ac:spMk id="2" creationId="{AAB9F923-3D98-49EE-927E-35748313EB37}"/>
          </ac:spMkLst>
        </pc:spChg>
        <pc:picChg chg="del">
          <ac:chgData name="Margaret Fox" userId="892c1610-2351-4c35-b21d-3b293c8c172e" providerId="ADAL" clId="{15E7320F-5EEF-4E2D-9A24-AAAAB6821C59}" dt="2021-10-13T19:32:05.338" v="359" actId="478"/>
          <ac:picMkLst>
            <pc:docMk/>
            <pc:sldMk cId="3978628703" sldId="303"/>
            <ac:picMk id="4" creationId="{D52DA37C-F74B-4248-B2E8-509F84E0A934}"/>
          </ac:picMkLst>
        </pc:picChg>
      </pc:sldChg>
      <pc:sldChg chg="modSp add mod">
        <pc:chgData name="Margaret Fox" userId="892c1610-2351-4c35-b21d-3b293c8c172e" providerId="ADAL" clId="{15E7320F-5EEF-4E2D-9A24-AAAAB6821C59}" dt="2021-10-13T21:35:00.999" v="1488" actId="20577"/>
        <pc:sldMkLst>
          <pc:docMk/>
          <pc:sldMk cId="3217202515" sldId="304"/>
        </pc:sldMkLst>
        <pc:spChg chg="mod">
          <ac:chgData name="Margaret Fox" userId="892c1610-2351-4c35-b21d-3b293c8c172e" providerId="ADAL" clId="{15E7320F-5EEF-4E2D-9A24-AAAAB6821C59}" dt="2021-10-13T21:35:00.999" v="1488" actId="20577"/>
          <ac:spMkLst>
            <pc:docMk/>
            <pc:sldMk cId="3217202515" sldId="304"/>
            <ac:spMk id="2" creationId="{AAB9F923-3D98-49EE-927E-35748313EB37}"/>
          </ac:spMkLst>
        </pc:spChg>
      </pc:sldChg>
      <pc:sldChg chg="addSp modSp new del">
        <pc:chgData name="Margaret Fox" userId="892c1610-2351-4c35-b21d-3b293c8c172e" providerId="ADAL" clId="{15E7320F-5EEF-4E2D-9A24-AAAAB6821C59}" dt="2021-10-13T21:33:56.590" v="1474" actId="47"/>
        <pc:sldMkLst>
          <pc:docMk/>
          <pc:sldMk cId="1536883267" sldId="305"/>
        </pc:sldMkLst>
        <pc:picChg chg="add mod">
          <ac:chgData name="Margaret Fox" userId="892c1610-2351-4c35-b21d-3b293c8c172e" providerId="ADAL" clId="{15E7320F-5EEF-4E2D-9A24-AAAAB6821C59}" dt="2021-10-13T19:57:48.403" v="1308" actId="1076"/>
          <ac:picMkLst>
            <pc:docMk/>
            <pc:sldMk cId="1536883267" sldId="305"/>
            <ac:picMk id="1026" creationId="{45341B6B-53DA-4DCB-87A2-C205B6FED805}"/>
          </ac:picMkLst>
        </pc:picChg>
      </pc:sldChg>
      <pc:sldChg chg="modSp add mod">
        <pc:chgData name="Margaret Fox" userId="892c1610-2351-4c35-b21d-3b293c8c172e" providerId="ADAL" clId="{15E7320F-5EEF-4E2D-9A24-AAAAB6821C59}" dt="2021-10-13T21:34:48.828" v="1484" actId="20577"/>
        <pc:sldMkLst>
          <pc:docMk/>
          <pc:sldMk cId="3771310936" sldId="306"/>
        </pc:sldMkLst>
        <pc:spChg chg="mod">
          <ac:chgData name="Margaret Fox" userId="892c1610-2351-4c35-b21d-3b293c8c172e" providerId="ADAL" clId="{15E7320F-5EEF-4E2D-9A24-AAAAB6821C59}" dt="2021-10-13T21:34:48.828" v="1484" actId="20577"/>
          <ac:spMkLst>
            <pc:docMk/>
            <pc:sldMk cId="3771310936" sldId="306"/>
            <ac:spMk id="2" creationId="{AAB9F923-3D98-49EE-927E-35748313EB37}"/>
          </ac:spMkLst>
        </pc:spChg>
      </pc:sldChg>
      <pc:sldChg chg="addSp modSp new del">
        <pc:chgData name="Margaret Fox" userId="892c1610-2351-4c35-b21d-3b293c8c172e" providerId="ADAL" clId="{15E7320F-5EEF-4E2D-9A24-AAAAB6821C59}" dt="2021-10-13T21:30:33.149" v="1371" actId="47"/>
        <pc:sldMkLst>
          <pc:docMk/>
          <pc:sldMk cId="4052146821" sldId="306"/>
        </pc:sldMkLst>
        <pc:picChg chg="add mod">
          <ac:chgData name="Margaret Fox" userId="892c1610-2351-4c35-b21d-3b293c8c172e" providerId="ADAL" clId="{15E7320F-5EEF-4E2D-9A24-AAAAB6821C59}" dt="2021-10-13T21:28:14.734" v="1314" actId="732"/>
          <ac:picMkLst>
            <pc:docMk/>
            <pc:sldMk cId="4052146821" sldId="306"/>
            <ac:picMk id="2050" creationId="{B386A0AB-D4DD-468D-B899-D6A265A88121}"/>
          </ac:picMkLst>
        </pc:picChg>
      </pc:sldChg>
      <pc:sldChg chg="addSp delSp modSp add mod">
        <pc:chgData name="Margaret Fox" userId="892c1610-2351-4c35-b21d-3b293c8c172e" providerId="ADAL" clId="{15E7320F-5EEF-4E2D-9A24-AAAAB6821C59}" dt="2021-10-13T21:34:39.389" v="1482" actId="1076"/>
        <pc:sldMkLst>
          <pc:docMk/>
          <pc:sldMk cId="3754630049" sldId="307"/>
        </pc:sldMkLst>
        <pc:spChg chg="mod">
          <ac:chgData name="Margaret Fox" userId="892c1610-2351-4c35-b21d-3b293c8c172e" providerId="ADAL" clId="{15E7320F-5EEF-4E2D-9A24-AAAAB6821C59}" dt="2021-10-13T21:33:35.847" v="1464" actId="5793"/>
          <ac:spMkLst>
            <pc:docMk/>
            <pc:sldMk cId="3754630049" sldId="307"/>
            <ac:spMk id="2" creationId="{AAB9F923-3D98-49EE-927E-35748313EB37}"/>
          </ac:spMkLst>
        </pc:spChg>
        <pc:picChg chg="del">
          <ac:chgData name="Margaret Fox" userId="892c1610-2351-4c35-b21d-3b293c8c172e" providerId="ADAL" clId="{15E7320F-5EEF-4E2D-9A24-AAAAB6821C59}" dt="2021-10-13T21:33:49.878" v="1472" actId="478"/>
          <ac:picMkLst>
            <pc:docMk/>
            <pc:sldMk cId="3754630049" sldId="307"/>
            <ac:picMk id="4" creationId="{D52DA37C-F74B-4248-B2E8-509F84E0A934}"/>
          </ac:picMkLst>
        </pc:picChg>
        <pc:picChg chg="del">
          <ac:chgData name="Margaret Fox" userId="892c1610-2351-4c35-b21d-3b293c8c172e" providerId="ADAL" clId="{15E7320F-5EEF-4E2D-9A24-AAAAB6821C59}" dt="2021-10-13T21:33:36.585" v="1465" actId="478"/>
          <ac:picMkLst>
            <pc:docMk/>
            <pc:sldMk cId="3754630049" sldId="307"/>
            <ac:picMk id="5" creationId="{57C81171-B10C-45AB-9F28-0BAD43F6A639}"/>
          </ac:picMkLst>
        </pc:picChg>
        <pc:picChg chg="add mod">
          <ac:chgData name="Margaret Fox" userId="892c1610-2351-4c35-b21d-3b293c8c172e" providerId="ADAL" clId="{15E7320F-5EEF-4E2D-9A24-AAAAB6821C59}" dt="2021-10-13T21:33:51.918" v="1473" actId="1076"/>
          <ac:picMkLst>
            <pc:docMk/>
            <pc:sldMk cId="3754630049" sldId="307"/>
            <ac:picMk id="7" creationId="{DCF1BD7C-7AC4-4120-8A5B-737CE397594E}"/>
          </ac:picMkLst>
        </pc:picChg>
        <pc:picChg chg="add mod">
          <ac:chgData name="Margaret Fox" userId="892c1610-2351-4c35-b21d-3b293c8c172e" providerId="ADAL" clId="{15E7320F-5EEF-4E2D-9A24-AAAAB6821C59}" dt="2021-10-13T21:34:39.389" v="1482" actId="1076"/>
          <ac:picMkLst>
            <pc:docMk/>
            <pc:sldMk cId="3754630049" sldId="307"/>
            <ac:picMk id="4098" creationId="{3A9FFE58-D907-4747-8ABC-704C11E0E6EB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9498E8A4-006E-4B59-8A1D-E7D4D1D9621E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0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F458D754-58E6-4C8E-9677-2ECE10006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451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Pause screen share, welcome class, pray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7547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God promises tablets to Moses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7790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God promises tablets to Moses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420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God promises tablets to Moses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3781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Play starting at 25:42-27:27, 31:04 – 32:52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1068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Play starting at 25:42-27:27, 31:04 – 32:52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7633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Play starting at 25:42-27:27, 31:04 – 32:52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393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5618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the founding presupposition of this class—that there is some whole worth exploring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789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5631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9195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START with homework questions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41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1165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5453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327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People agree to enter covenant negotiations.  At first, the people are actively involved.  God’s presence is overpowering, frightening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9511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God promises tablets to Moses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8D754-58E6-4C8E-9677-2ECE10006F0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477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250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689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55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460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08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98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369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037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765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394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85A1-F417-4BD3-A7E5-7FD1DA82AF68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545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885A1-F417-4BD3-A7E5-7FD1DA82AF68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89E9B-B69C-4369-BAE6-2CF91127E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65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8E3EA-3B74-4AB6-A680-7FF77E458D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5136F9-5202-40BC-9F17-CC96D30D2E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Old Map Isolated Background 3d Illustration Stock Illustration -  Illustration of torn, design: 108956473">
            <a:extLst>
              <a:ext uri="{FF2B5EF4-FFF2-40B4-BE49-F238E27FC236}">
                <a16:creationId xmlns:a16="http://schemas.microsoft.com/office/drawing/2014/main" id="{50F0B0ED-2EFB-46F9-8C19-E53BEC8EB9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65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17BBF53-CD9C-4AE8-AD41-D042C223641A}"/>
              </a:ext>
            </a:extLst>
          </p:cNvPr>
          <p:cNvSpPr txBox="1"/>
          <p:nvPr/>
        </p:nvSpPr>
        <p:spPr>
          <a:xfrm>
            <a:off x="685801" y="1273661"/>
            <a:ext cx="793441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Exploring the Old Testament: </a:t>
            </a:r>
          </a:p>
          <a:p>
            <a:pPr algn="ctr"/>
            <a:r>
              <a:rPr lang="en-US" sz="4400" dirty="0"/>
              <a:t>A Biblical Survey</a:t>
            </a:r>
            <a:endParaRPr lang="en-US" sz="5400" dirty="0"/>
          </a:p>
          <a:p>
            <a:endParaRPr lang="en-US" sz="4400" dirty="0"/>
          </a:p>
          <a:p>
            <a:pPr algn="ctr"/>
            <a:r>
              <a:rPr lang="en-US" sz="3200" dirty="0"/>
              <a:t>First Presbyterian Church of Tallahassee</a:t>
            </a:r>
          </a:p>
          <a:p>
            <a:pPr algn="ctr"/>
            <a:r>
              <a:rPr lang="en-US" sz="3200" dirty="0"/>
              <a:t>Wednesdays 5:45-6:45 p.m.</a:t>
            </a:r>
          </a:p>
          <a:p>
            <a:pPr algn="ctr"/>
            <a:r>
              <a:rPr lang="en-US" sz="3200" dirty="0"/>
              <a:t>Rev. Margaret Fox</a:t>
            </a:r>
          </a:p>
        </p:txBody>
      </p:sp>
    </p:spTree>
    <p:extLst>
      <p:ext uri="{BB962C8B-B14F-4D97-AF65-F5344CB8AC3E}">
        <p14:creationId xmlns:p14="http://schemas.microsoft.com/office/powerpoint/2010/main" val="38819178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790113" y="1069475"/>
            <a:ext cx="8052047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Summary</a:t>
            </a:r>
          </a:p>
          <a:p>
            <a:r>
              <a:rPr lang="en-US" sz="2800" dirty="0"/>
              <a:t>Ex. 35-40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Moses commands Sabbath, commences work on tabernacle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Freewill offering: more than enough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Work finished &amp; Moses blessed them (echo Gen. 1)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Set up tabernacle—God present w/them</a:t>
            </a:r>
          </a:p>
        </p:txBody>
      </p:sp>
    </p:spTree>
    <p:extLst>
      <p:ext uri="{BB962C8B-B14F-4D97-AF65-F5344CB8AC3E}">
        <p14:creationId xmlns:p14="http://schemas.microsoft.com/office/powerpoint/2010/main" val="1245164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790113" y="1069475"/>
            <a:ext cx="805204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Leviticus – themes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Context: after the fall of Jerusalem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Concern: preserve blueprint of cultic practices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Purification/contamination; sacred space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Primary verb is </a:t>
            </a:r>
            <a:r>
              <a:rPr lang="en-US" sz="2800" i="1" dirty="0" err="1"/>
              <a:t>hivdil</a:t>
            </a:r>
            <a:r>
              <a:rPr lang="en-US" sz="2800" dirty="0"/>
              <a:t> (divide) – P source creation story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What’s the relationship between the ideal of the covenant and the mess of human behavior?</a:t>
            </a:r>
          </a:p>
        </p:txBody>
      </p:sp>
    </p:spTree>
    <p:extLst>
      <p:ext uri="{BB962C8B-B14F-4D97-AF65-F5344CB8AC3E}">
        <p14:creationId xmlns:p14="http://schemas.microsoft.com/office/powerpoint/2010/main" val="21736303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790113" y="1069475"/>
            <a:ext cx="8052047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Leviticus – summary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Sacrifice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Priestly ordination (&amp; what can go wrong)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Holiness code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Sacrificial law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Moral/ethical laws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Priestly/sacrificial rules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Holy occasions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Blessings &amp; curses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Appendix: vows &amp; dedications</a:t>
            </a:r>
          </a:p>
        </p:txBody>
      </p:sp>
    </p:spTree>
    <p:extLst>
      <p:ext uri="{BB962C8B-B14F-4D97-AF65-F5344CB8AC3E}">
        <p14:creationId xmlns:p14="http://schemas.microsoft.com/office/powerpoint/2010/main" val="35956927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790113" y="1069475"/>
            <a:ext cx="805204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Large Group Discussion</a:t>
            </a: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What do we learn from the legislative history?</a:t>
            </a:r>
          </a:p>
        </p:txBody>
      </p:sp>
    </p:spTree>
    <p:extLst>
      <p:ext uri="{BB962C8B-B14F-4D97-AF65-F5344CB8AC3E}">
        <p14:creationId xmlns:p14="http://schemas.microsoft.com/office/powerpoint/2010/main" val="39960465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790113" y="1069475"/>
            <a:ext cx="8052047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Features of Covenant</a:t>
            </a: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Three unique features in ancient world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/>
              <a:t>God was a party (other gods didn’t bind themselves or ask consent)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/>
              <a:t>Entire nation (not just king/elites) was counterparty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/>
              <a:t>Covenant about more than external relations—also matters of the heart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lvl="2"/>
            <a:r>
              <a:rPr lang="en-US" sz="2800" dirty="0"/>
              <a:t>(R. Jonathan Sacks, Covenant &amp; Conversation)</a:t>
            </a:r>
          </a:p>
        </p:txBody>
      </p:sp>
    </p:spTree>
    <p:extLst>
      <p:ext uri="{BB962C8B-B14F-4D97-AF65-F5344CB8AC3E}">
        <p14:creationId xmlns:p14="http://schemas.microsoft.com/office/powerpoint/2010/main" val="1770950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790113" y="1069475"/>
            <a:ext cx="8052047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Features of Covenant</a:t>
            </a: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Three features unique in ancient world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/>
              <a:t>God was a party (other gods didn’t bind themselves or ask consent)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/>
              <a:t>Entire nation (not just king/elites) was counterparty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/>
              <a:t>Covenant about more than external relations—also matters of the heart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lvl="2"/>
            <a:r>
              <a:rPr lang="en-US" sz="2800" dirty="0"/>
              <a:t>(R. Jonathan Sacks, Covenant &amp; Conversation)</a:t>
            </a:r>
          </a:p>
        </p:txBody>
      </p:sp>
    </p:spTree>
    <p:extLst>
      <p:ext uri="{BB962C8B-B14F-4D97-AF65-F5344CB8AC3E}">
        <p14:creationId xmlns:p14="http://schemas.microsoft.com/office/powerpoint/2010/main" val="28598157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1064506" y="980698"/>
            <a:ext cx="7422546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Small Group Discussion</a:t>
            </a:r>
          </a:p>
          <a:p>
            <a:endParaRPr lang="en-US" sz="3600" dirty="0"/>
          </a:p>
          <a:p>
            <a:pPr marL="742950" indent="-742950">
              <a:spcBef>
                <a:spcPts val="600"/>
              </a:spcBef>
              <a:buFont typeface="+mj-lt"/>
              <a:buAutoNum type="arabicPeriod"/>
            </a:pPr>
            <a:r>
              <a:rPr lang="en-US" sz="2800" dirty="0"/>
              <a:t>Insights from homework assignment?</a:t>
            </a:r>
          </a:p>
          <a:p>
            <a:pPr marL="742950" indent="-742950">
              <a:spcBef>
                <a:spcPts val="600"/>
              </a:spcBef>
              <a:buFont typeface="+mj-lt"/>
              <a:buAutoNum type="arabicPeriod"/>
            </a:pPr>
            <a:r>
              <a:rPr lang="en-US" sz="2800" dirty="0"/>
              <a:t>Reading: what was surprising? troubling?</a:t>
            </a:r>
          </a:p>
          <a:p>
            <a:pPr marL="742950" indent="-742950">
              <a:spcBef>
                <a:spcPts val="600"/>
              </a:spcBef>
              <a:buFont typeface="+mj-lt"/>
              <a:buAutoNum type="arabicPeriod"/>
            </a:pPr>
            <a:r>
              <a:rPr lang="en-US" sz="2800" dirty="0"/>
              <a:t>Reflect: why does the law mesh together ritual, legal, and ethical aspects?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718202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1233181" y="1300294"/>
            <a:ext cx="7458057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Moving Forward</a:t>
            </a:r>
            <a:endParaRPr lang="en-US" sz="3600" dirty="0"/>
          </a:p>
          <a:p>
            <a:pPr lvl="1"/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Theme for next week: testing the covenant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Assignment for next week: Count the problems</a:t>
            </a:r>
          </a:p>
          <a:p>
            <a:pPr lvl="2"/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Opening prayer for next week: _______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09337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1228987" y="1273661"/>
            <a:ext cx="668602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Prayer for illumination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Carolyn Bradley</a:t>
            </a:r>
          </a:p>
        </p:txBody>
      </p:sp>
    </p:spTree>
    <p:extLst>
      <p:ext uri="{BB962C8B-B14F-4D97-AF65-F5344CB8AC3E}">
        <p14:creationId xmlns:p14="http://schemas.microsoft.com/office/powerpoint/2010/main" val="1128444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1228987" y="1273661"/>
            <a:ext cx="668602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Housekeeping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Two cents</a:t>
            </a:r>
          </a:p>
        </p:txBody>
      </p:sp>
    </p:spTree>
    <p:extLst>
      <p:ext uri="{BB962C8B-B14F-4D97-AF65-F5344CB8AC3E}">
        <p14:creationId xmlns:p14="http://schemas.microsoft.com/office/powerpoint/2010/main" val="3008954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104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1228987" y="1273661"/>
            <a:ext cx="7148531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Today’s class: </a:t>
            </a:r>
          </a:p>
          <a:p>
            <a:r>
              <a:rPr lang="en-US" sz="3200" dirty="0"/>
              <a:t>Exodus 19-end; Leviticus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Theme: law and legislative history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Or…. How do law and story relate?</a:t>
            </a:r>
          </a:p>
        </p:txBody>
      </p:sp>
    </p:spTree>
    <p:extLst>
      <p:ext uri="{BB962C8B-B14F-4D97-AF65-F5344CB8AC3E}">
        <p14:creationId xmlns:p14="http://schemas.microsoft.com/office/powerpoint/2010/main" val="1260153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20104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887767" y="1273661"/>
            <a:ext cx="8052047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What’s new?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Who is God?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600" dirty="0"/>
              <a:t>Creator, covenant maker, warrior… now </a:t>
            </a:r>
            <a:r>
              <a:rPr lang="en-US" sz="3600" b="1" dirty="0"/>
              <a:t>lawgiver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Who are we?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600" dirty="0"/>
              <a:t>Human beings, family members, workers… now </a:t>
            </a:r>
            <a:r>
              <a:rPr lang="en-US" sz="3600" b="1" dirty="0"/>
              <a:t>covenant people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85693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424726" y="812899"/>
            <a:ext cx="8052047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Continuity – Ex. 19:4-6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“Thus you shall say to the </a:t>
            </a:r>
            <a:r>
              <a:rPr lang="en-US" sz="2800" b="1" dirty="0"/>
              <a:t>house of Jacob</a:t>
            </a:r>
            <a:r>
              <a:rPr lang="en-US" sz="2800" dirty="0"/>
              <a:t>, and tell the </a:t>
            </a:r>
            <a:r>
              <a:rPr lang="en-US" sz="2800" b="1" dirty="0"/>
              <a:t>Israelites</a:t>
            </a:r>
            <a:r>
              <a:rPr lang="en-US" sz="2800" dirty="0"/>
              <a:t>: You have seen </a:t>
            </a:r>
            <a:r>
              <a:rPr lang="en-US" sz="2800" b="1" dirty="0"/>
              <a:t>what I did to the Egyptians</a:t>
            </a:r>
            <a:r>
              <a:rPr lang="en-US" sz="2800" dirty="0"/>
              <a:t>, and how I </a:t>
            </a:r>
            <a:r>
              <a:rPr lang="en-US" sz="2800" b="1" dirty="0"/>
              <a:t>bore you </a:t>
            </a:r>
            <a:r>
              <a:rPr lang="en-US" sz="2800" dirty="0"/>
              <a:t>on eagles’ wings and </a:t>
            </a:r>
            <a:r>
              <a:rPr lang="en-US" sz="2800" b="1" dirty="0"/>
              <a:t>brought you to myself</a:t>
            </a:r>
            <a:r>
              <a:rPr lang="en-US" sz="2800" dirty="0"/>
              <a:t>. Now therefore, if you </a:t>
            </a:r>
            <a:r>
              <a:rPr lang="en-US" sz="2800" b="1" dirty="0"/>
              <a:t>obey my voice </a:t>
            </a:r>
            <a:r>
              <a:rPr lang="en-US" sz="2800" dirty="0"/>
              <a:t>and </a:t>
            </a:r>
            <a:r>
              <a:rPr lang="en-US" sz="2800" b="1" dirty="0"/>
              <a:t>keep my covenant</a:t>
            </a:r>
            <a:r>
              <a:rPr lang="en-US" sz="2800" dirty="0"/>
              <a:t>, you shall be my </a:t>
            </a:r>
            <a:r>
              <a:rPr lang="en-US" sz="2800" b="1" dirty="0"/>
              <a:t>treasured possession </a:t>
            </a:r>
            <a:r>
              <a:rPr lang="en-US" sz="2800" dirty="0"/>
              <a:t>out of all the peoples. Indeed, the whole earth is mine, but you shall be for me a </a:t>
            </a:r>
            <a:r>
              <a:rPr lang="en-US" sz="2800" b="1" dirty="0"/>
              <a:t>priestly kingdom </a:t>
            </a:r>
            <a:r>
              <a:rPr lang="en-US" sz="2800" dirty="0"/>
              <a:t>and a </a:t>
            </a:r>
            <a:r>
              <a:rPr lang="en-US" sz="2800" b="1" dirty="0"/>
              <a:t>holy nation</a:t>
            </a:r>
            <a:r>
              <a:rPr lang="en-US" sz="2800" dirty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466888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887767" y="1273661"/>
            <a:ext cx="8052047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Themes</a:t>
            </a: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House of Jacob becomes Israel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Relationship grounded in history of deliverance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Presence w/God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If/then clause to covenant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Priestly kingdom--worship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Holy nation-–covenant ethic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People say “yes” </a:t>
            </a:r>
          </a:p>
        </p:txBody>
      </p:sp>
    </p:spTree>
    <p:extLst>
      <p:ext uri="{BB962C8B-B14F-4D97-AF65-F5344CB8AC3E}">
        <p14:creationId xmlns:p14="http://schemas.microsoft.com/office/powerpoint/2010/main" val="1974659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790113" y="1069475"/>
            <a:ext cx="8052047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Summary</a:t>
            </a:r>
          </a:p>
          <a:p>
            <a:endParaRPr lang="en-US" sz="2800" dirty="0"/>
          </a:p>
          <a:p>
            <a:r>
              <a:rPr lang="en-US" sz="2800" dirty="0"/>
              <a:t>Ex. 19-24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Preparation and theophany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10 Commandments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Authorization of Moses’ role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Book of the covenant: criminal, tort, some ritual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People’s consent</a:t>
            </a:r>
          </a:p>
        </p:txBody>
      </p:sp>
    </p:spTree>
    <p:extLst>
      <p:ext uri="{BB962C8B-B14F-4D97-AF65-F5344CB8AC3E}">
        <p14:creationId xmlns:p14="http://schemas.microsoft.com/office/powerpoint/2010/main" val="11174804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Blank Pirate Map Png - Blank Treasure Map Png PNG Image with No  Background - PNGkey.com">
            <a:extLst>
              <a:ext uri="{FF2B5EF4-FFF2-40B4-BE49-F238E27FC236}">
                <a16:creationId xmlns:a16="http://schemas.microsoft.com/office/drawing/2014/main" id="{9E476F11-15D0-42A8-BDAC-FCD6AA8E7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242" y="0"/>
            <a:ext cx="9198242" cy="681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B9F923-3D98-49EE-927E-35748313EB37}"/>
              </a:ext>
            </a:extLst>
          </p:cNvPr>
          <p:cNvSpPr txBox="1"/>
          <p:nvPr/>
        </p:nvSpPr>
        <p:spPr>
          <a:xfrm>
            <a:off x="790113" y="1069475"/>
            <a:ext cx="805204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Summary</a:t>
            </a:r>
          </a:p>
          <a:p>
            <a:r>
              <a:rPr lang="en-US" sz="2800" dirty="0"/>
              <a:t>Ex. 25-34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Moses to mountain for more law – 40 days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Subject: </a:t>
            </a:r>
            <a:r>
              <a:rPr lang="en-US" sz="2800" b="1" dirty="0"/>
              <a:t>tabernacle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Take an offering of treasure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… “that I may </a:t>
            </a:r>
            <a:r>
              <a:rPr lang="en-US" sz="2800" b="1" dirty="0"/>
              <a:t>dwell</a:t>
            </a:r>
            <a:r>
              <a:rPr lang="en-US" sz="2800" dirty="0"/>
              <a:t> among them.”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Meanwhile… Golden Calf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Moses breaks tablets, orders slaughter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God sends plague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Moses intercedes w/God to remain</a:t>
            </a:r>
          </a:p>
        </p:txBody>
      </p:sp>
    </p:spTree>
    <p:extLst>
      <p:ext uri="{BB962C8B-B14F-4D97-AF65-F5344CB8AC3E}">
        <p14:creationId xmlns:p14="http://schemas.microsoft.com/office/powerpoint/2010/main" val="2032702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1386</TotalTime>
  <Words>706</Words>
  <Application>Microsoft Office PowerPoint</Application>
  <PresentationFormat>On-screen Show (4:3)</PresentationFormat>
  <Paragraphs>138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Margaret Fox</dc:creator>
  <cp:lastModifiedBy>Margaret Fox</cp:lastModifiedBy>
  <cp:revision>2</cp:revision>
  <cp:lastPrinted>2021-10-27T19:35:13Z</cp:lastPrinted>
  <dcterms:created xsi:type="dcterms:W3CDTF">2021-09-09T19:53:24Z</dcterms:created>
  <dcterms:modified xsi:type="dcterms:W3CDTF">2021-10-27T20:20:42Z</dcterms:modified>
</cp:coreProperties>
</file>