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6" r:id="rId2"/>
    <p:sldId id="278" r:id="rId3"/>
    <p:sldId id="375" r:id="rId4"/>
    <p:sldId id="262" r:id="rId5"/>
    <p:sldId id="482" r:id="rId6"/>
    <p:sldId id="484" r:id="rId7"/>
    <p:sldId id="488" r:id="rId8"/>
    <p:sldId id="485" r:id="rId9"/>
    <p:sldId id="489" r:id="rId10"/>
    <p:sldId id="490" r:id="rId11"/>
    <p:sldId id="486" r:id="rId12"/>
    <p:sldId id="487" r:id="rId13"/>
    <p:sldId id="481" r:id="rId14"/>
    <p:sldId id="491" r:id="rId1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031D83-9CBA-4F90-A38F-3BD0B2140AB7}" v="123" dt="2022-05-11T21:09:49.417"/>
    <p1510:client id="{F0D78590-CFA7-B847-A827-75C2D4813EB5}" v="2" dt="2022-05-11T19:09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90"/>
  </p:normalViewPr>
  <p:slideViewPr>
    <p:cSldViewPr snapToGrid="0">
      <p:cViewPr varScale="1">
        <p:scale>
          <a:sx n="104" d="100"/>
          <a:sy n="104" d="100"/>
        </p:scale>
        <p:origin x="17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9A226E69-E73E-470C-9B4B-2A3C9FF9C8D4}"/>
    <pc:docChg chg="custSel addSld delSld modSld sldOrd">
      <pc:chgData name="Margaret Fox" userId="892c1610-2351-4c35-b21d-3b293c8c172e" providerId="ADAL" clId="{9A226E69-E73E-470C-9B4B-2A3C9FF9C8D4}" dt="2022-04-27T21:42:11.518" v="2296" actId="20577"/>
      <pc:docMkLst>
        <pc:docMk/>
      </pc:docMkLst>
      <pc:sldChg chg="modSp mod">
        <pc:chgData name="Margaret Fox" userId="892c1610-2351-4c35-b21d-3b293c8c172e" providerId="ADAL" clId="{9A226E69-E73E-470C-9B4B-2A3C9FF9C8D4}" dt="2022-04-27T20:24:38.461" v="160" actId="20577"/>
        <pc:sldMkLst>
          <pc:docMk/>
          <pc:sldMk cId="1809337763" sldId="277"/>
        </pc:sldMkLst>
        <pc:spChg chg="mod">
          <ac:chgData name="Margaret Fox" userId="892c1610-2351-4c35-b21d-3b293c8c172e" providerId="ADAL" clId="{9A226E69-E73E-470C-9B4B-2A3C9FF9C8D4}" dt="2022-04-27T20:24:38.461" v="160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9A226E69-E73E-470C-9B4B-2A3C9FF9C8D4}" dt="2022-04-27T21:31:20.279" v="1837" actId="20577"/>
        <pc:sldMkLst>
          <pc:docMk/>
          <pc:sldMk cId="3447860658" sldId="445"/>
        </pc:sldMkLst>
        <pc:spChg chg="mod">
          <ac:chgData name="Margaret Fox" userId="892c1610-2351-4c35-b21d-3b293c8c172e" providerId="ADAL" clId="{9A226E69-E73E-470C-9B4B-2A3C9FF9C8D4}" dt="2022-04-27T21:31:20.279" v="1837" actId="20577"/>
          <ac:spMkLst>
            <pc:docMk/>
            <pc:sldMk cId="3447860658" sldId="445"/>
            <ac:spMk id="2" creationId="{AAB9F923-3D98-49EE-927E-35748313EB37}"/>
          </ac:spMkLst>
        </pc:spChg>
        <pc:picChg chg="add mod">
          <ac:chgData name="Margaret Fox" userId="892c1610-2351-4c35-b21d-3b293c8c172e" providerId="ADAL" clId="{9A226E69-E73E-470C-9B4B-2A3C9FF9C8D4}" dt="2022-04-27T21:31:08.282" v="1835" actId="732"/>
          <ac:picMkLst>
            <pc:docMk/>
            <pc:sldMk cId="3447860658" sldId="445"/>
            <ac:picMk id="1026" creationId="{28A496D9-74C1-4237-BEF4-3E674D94FEED}"/>
          </ac:picMkLst>
        </pc:picChg>
        <pc:picChg chg="add mod">
          <ac:chgData name="Margaret Fox" userId="892c1610-2351-4c35-b21d-3b293c8c172e" providerId="ADAL" clId="{9A226E69-E73E-470C-9B4B-2A3C9FF9C8D4}" dt="2022-04-27T21:30:52.665" v="1832" actId="1076"/>
          <ac:picMkLst>
            <pc:docMk/>
            <pc:sldMk cId="3447860658" sldId="445"/>
            <ac:picMk id="1028" creationId="{BD7F0D43-B2D9-457B-B255-E0978586ADEB}"/>
          </ac:picMkLst>
        </pc:picChg>
      </pc:sldChg>
      <pc:sldChg chg="del">
        <pc:chgData name="Margaret Fox" userId="892c1610-2351-4c35-b21d-3b293c8c172e" providerId="ADAL" clId="{9A226E69-E73E-470C-9B4B-2A3C9FF9C8D4}" dt="2022-04-27T20:22:54.148" v="0" actId="47"/>
        <pc:sldMkLst>
          <pc:docMk/>
          <pc:sldMk cId="2229022120" sldId="462"/>
        </pc:sldMkLst>
      </pc:sldChg>
      <pc:sldChg chg="del">
        <pc:chgData name="Margaret Fox" userId="892c1610-2351-4c35-b21d-3b293c8c172e" providerId="ADAL" clId="{9A226E69-E73E-470C-9B4B-2A3C9FF9C8D4}" dt="2022-04-27T20:22:54.148" v="0" actId="47"/>
        <pc:sldMkLst>
          <pc:docMk/>
          <pc:sldMk cId="3756410116" sldId="469"/>
        </pc:sldMkLst>
      </pc:sldChg>
      <pc:sldChg chg="del">
        <pc:chgData name="Margaret Fox" userId="892c1610-2351-4c35-b21d-3b293c8c172e" providerId="ADAL" clId="{9A226E69-E73E-470C-9B4B-2A3C9FF9C8D4}" dt="2022-04-27T20:22:54.148" v="0" actId="47"/>
        <pc:sldMkLst>
          <pc:docMk/>
          <pc:sldMk cId="1553192424" sldId="470"/>
        </pc:sldMkLst>
      </pc:sldChg>
      <pc:sldChg chg="del">
        <pc:chgData name="Margaret Fox" userId="892c1610-2351-4c35-b21d-3b293c8c172e" providerId="ADAL" clId="{9A226E69-E73E-470C-9B4B-2A3C9FF9C8D4}" dt="2022-04-27T20:22:54.148" v="0" actId="47"/>
        <pc:sldMkLst>
          <pc:docMk/>
          <pc:sldMk cId="1720282446" sldId="471"/>
        </pc:sldMkLst>
      </pc:sldChg>
      <pc:sldChg chg="delSp modSp add mod ord">
        <pc:chgData name="Margaret Fox" userId="892c1610-2351-4c35-b21d-3b293c8c172e" providerId="ADAL" clId="{9A226E69-E73E-470C-9B4B-2A3C9FF9C8D4}" dt="2022-04-27T20:27:48.612" v="373"/>
        <pc:sldMkLst>
          <pc:docMk/>
          <pc:sldMk cId="1133601990" sldId="473"/>
        </pc:sldMkLst>
        <pc:spChg chg="mod">
          <ac:chgData name="Margaret Fox" userId="892c1610-2351-4c35-b21d-3b293c8c172e" providerId="ADAL" clId="{9A226E69-E73E-470C-9B4B-2A3C9FF9C8D4}" dt="2022-04-27T20:27:43.676" v="371" actId="20577"/>
          <ac:spMkLst>
            <pc:docMk/>
            <pc:sldMk cId="1133601990" sldId="473"/>
            <ac:spMk id="2" creationId="{AAB9F923-3D98-49EE-927E-35748313EB37}"/>
          </ac:spMkLst>
        </pc:spChg>
        <pc:graphicFrameChg chg="del">
          <ac:chgData name="Margaret Fox" userId="892c1610-2351-4c35-b21d-3b293c8c172e" providerId="ADAL" clId="{9A226E69-E73E-470C-9B4B-2A3C9FF9C8D4}" dt="2022-04-27T20:27:13.276" v="162" actId="478"/>
          <ac:graphicFrameMkLst>
            <pc:docMk/>
            <pc:sldMk cId="1133601990" sldId="473"/>
            <ac:graphicFrameMk id="3" creationId="{AAABFD01-561E-E946-99AA-6499FD5C83F4}"/>
          </ac:graphicFrameMkLst>
        </pc:graphicFrameChg>
      </pc:sldChg>
      <pc:sldChg chg="modSp add mod">
        <pc:chgData name="Margaret Fox" userId="892c1610-2351-4c35-b21d-3b293c8c172e" providerId="ADAL" clId="{9A226E69-E73E-470C-9B4B-2A3C9FF9C8D4}" dt="2022-04-27T21:42:11.518" v="2296" actId="20577"/>
        <pc:sldMkLst>
          <pc:docMk/>
          <pc:sldMk cId="2219388563" sldId="474"/>
        </pc:sldMkLst>
        <pc:spChg chg="mod">
          <ac:chgData name="Margaret Fox" userId="892c1610-2351-4c35-b21d-3b293c8c172e" providerId="ADAL" clId="{9A226E69-E73E-470C-9B4B-2A3C9FF9C8D4}" dt="2022-04-27T21:42:11.518" v="2296" actId="20577"/>
          <ac:spMkLst>
            <pc:docMk/>
            <pc:sldMk cId="2219388563" sldId="474"/>
            <ac:spMk id="2" creationId="{AAB9F923-3D98-49EE-927E-35748313EB37}"/>
          </ac:spMkLst>
        </pc:spChg>
        <pc:graphicFrameChg chg="mod modGraphic">
          <ac:chgData name="Margaret Fox" userId="892c1610-2351-4c35-b21d-3b293c8c172e" providerId="ADAL" clId="{9A226E69-E73E-470C-9B4B-2A3C9FF9C8D4}" dt="2022-04-27T20:36:53.601" v="652" actId="1076"/>
          <ac:graphicFrameMkLst>
            <pc:docMk/>
            <pc:sldMk cId="2219388563" sldId="474"/>
            <ac:graphicFrameMk id="3" creationId="{AAABFD01-561E-E946-99AA-6499FD5C83F4}"/>
          </ac:graphicFrameMkLst>
        </pc:graphicFrameChg>
      </pc:sldChg>
      <pc:sldChg chg="delSp modSp add mod">
        <pc:chgData name="Margaret Fox" userId="892c1610-2351-4c35-b21d-3b293c8c172e" providerId="ADAL" clId="{9A226E69-E73E-470C-9B4B-2A3C9FF9C8D4}" dt="2022-04-27T21:06:28.212" v="1168" actId="20577"/>
        <pc:sldMkLst>
          <pc:docMk/>
          <pc:sldMk cId="160799844" sldId="475"/>
        </pc:sldMkLst>
        <pc:spChg chg="mod">
          <ac:chgData name="Margaret Fox" userId="892c1610-2351-4c35-b21d-3b293c8c172e" providerId="ADAL" clId="{9A226E69-E73E-470C-9B4B-2A3C9FF9C8D4}" dt="2022-04-27T21:06:28.212" v="1168" actId="20577"/>
          <ac:spMkLst>
            <pc:docMk/>
            <pc:sldMk cId="160799844" sldId="475"/>
            <ac:spMk id="2" creationId="{AAB9F923-3D98-49EE-927E-35748313EB37}"/>
          </ac:spMkLst>
        </pc:spChg>
        <pc:graphicFrameChg chg="del">
          <ac:chgData name="Margaret Fox" userId="892c1610-2351-4c35-b21d-3b293c8c172e" providerId="ADAL" clId="{9A226E69-E73E-470C-9B4B-2A3C9FF9C8D4}" dt="2022-04-27T20:34:57.948" v="438" actId="478"/>
          <ac:graphicFrameMkLst>
            <pc:docMk/>
            <pc:sldMk cId="160799844" sldId="475"/>
            <ac:graphicFrameMk id="3" creationId="{AAABFD01-561E-E946-99AA-6499FD5C83F4}"/>
          </ac:graphicFrameMkLst>
        </pc:graphicFrameChg>
      </pc:sldChg>
      <pc:sldChg chg="modSp add mod">
        <pc:chgData name="Margaret Fox" userId="892c1610-2351-4c35-b21d-3b293c8c172e" providerId="ADAL" clId="{9A226E69-E73E-470C-9B4B-2A3C9FF9C8D4}" dt="2022-04-27T20:38:49.603" v="853" actId="20577"/>
        <pc:sldMkLst>
          <pc:docMk/>
          <pc:sldMk cId="222599843" sldId="476"/>
        </pc:sldMkLst>
        <pc:spChg chg="mod">
          <ac:chgData name="Margaret Fox" userId="892c1610-2351-4c35-b21d-3b293c8c172e" providerId="ADAL" clId="{9A226E69-E73E-470C-9B4B-2A3C9FF9C8D4}" dt="2022-04-27T20:38:49.603" v="853" actId="20577"/>
          <ac:spMkLst>
            <pc:docMk/>
            <pc:sldMk cId="222599843" sldId="4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9A226E69-E73E-470C-9B4B-2A3C9FF9C8D4}" dt="2022-04-27T20:48:38.586" v="962" actId="20577"/>
        <pc:sldMkLst>
          <pc:docMk/>
          <pc:sldMk cId="2308597853" sldId="477"/>
        </pc:sldMkLst>
        <pc:spChg chg="mod">
          <ac:chgData name="Margaret Fox" userId="892c1610-2351-4c35-b21d-3b293c8c172e" providerId="ADAL" clId="{9A226E69-E73E-470C-9B4B-2A3C9FF9C8D4}" dt="2022-04-27T20:48:38.586" v="962" actId="20577"/>
          <ac:spMkLst>
            <pc:docMk/>
            <pc:sldMk cId="2308597853" sldId="47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9A226E69-E73E-470C-9B4B-2A3C9FF9C8D4}" dt="2022-04-27T21:07:29.459" v="1326" actId="20577"/>
        <pc:sldMkLst>
          <pc:docMk/>
          <pc:sldMk cId="617991566" sldId="478"/>
        </pc:sldMkLst>
        <pc:spChg chg="mod">
          <ac:chgData name="Margaret Fox" userId="892c1610-2351-4c35-b21d-3b293c8c172e" providerId="ADAL" clId="{9A226E69-E73E-470C-9B4B-2A3C9FF9C8D4}" dt="2022-04-27T21:07:29.459" v="1326" actId="20577"/>
          <ac:spMkLst>
            <pc:docMk/>
            <pc:sldMk cId="617991566" sldId="47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9A226E69-E73E-470C-9B4B-2A3C9FF9C8D4}" dt="2022-04-27T21:27:15.259" v="1805" actId="20577"/>
        <pc:sldMkLst>
          <pc:docMk/>
          <pc:sldMk cId="3121851284" sldId="479"/>
        </pc:sldMkLst>
        <pc:spChg chg="mod">
          <ac:chgData name="Margaret Fox" userId="892c1610-2351-4c35-b21d-3b293c8c172e" providerId="ADAL" clId="{9A226E69-E73E-470C-9B4B-2A3C9FF9C8D4}" dt="2022-04-27T21:27:15.259" v="1805" actId="20577"/>
          <ac:spMkLst>
            <pc:docMk/>
            <pc:sldMk cId="3121851284" sldId="47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9A226E69-E73E-470C-9B4B-2A3C9FF9C8D4}" dt="2022-04-27T21:38:38.415" v="2246" actId="20577"/>
        <pc:sldMkLst>
          <pc:docMk/>
          <pc:sldMk cId="973687879" sldId="480"/>
        </pc:sldMkLst>
        <pc:spChg chg="mod">
          <ac:chgData name="Margaret Fox" userId="892c1610-2351-4c35-b21d-3b293c8c172e" providerId="ADAL" clId="{9A226E69-E73E-470C-9B4B-2A3C9FF9C8D4}" dt="2022-04-27T21:38:38.415" v="2246" actId="20577"/>
          <ac:spMkLst>
            <pc:docMk/>
            <pc:sldMk cId="973687879" sldId="48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E08E7D4-D3D6-7341-AEBF-8C9E5C050B22}"/>
    <pc:docChg chg="undo custSel addSld modSld">
      <pc:chgData name="Margaret Fox" userId="892c1610-2351-4c35-b21d-3b293c8c172e" providerId="ADAL" clId="{3E08E7D4-D3D6-7341-AEBF-8C9E5C050B22}" dt="2022-03-09T21:15:54.068" v="1360" actId="20577"/>
      <pc:docMkLst>
        <pc:docMk/>
      </pc:docMkLst>
      <pc:sldChg chg="modSp mod">
        <pc:chgData name="Margaret Fox" userId="892c1610-2351-4c35-b21d-3b293c8c172e" providerId="ADAL" clId="{3E08E7D4-D3D6-7341-AEBF-8C9E5C050B22}" dt="2022-03-09T21:15:54.068" v="1360" actId="20577"/>
        <pc:sldMkLst>
          <pc:docMk/>
          <pc:sldMk cId="1809337763" sldId="277"/>
        </pc:sldMkLst>
        <pc:spChg chg="mod">
          <ac:chgData name="Margaret Fox" userId="892c1610-2351-4c35-b21d-3b293c8c172e" providerId="ADAL" clId="{3E08E7D4-D3D6-7341-AEBF-8C9E5C050B22}" dt="2022-03-09T21:15:54.068" v="1360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5:42.237" v="1358" actId="20577"/>
        <pc:sldMkLst>
          <pc:docMk/>
          <pc:sldMk cId="3505234178" sldId="425"/>
        </pc:sldMkLst>
        <pc:spChg chg="mod">
          <ac:chgData name="Margaret Fox" userId="892c1610-2351-4c35-b21d-3b293c8c172e" providerId="ADAL" clId="{3E08E7D4-D3D6-7341-AEBF-8C9E5C050B22}" dt="2022-03-09T21:15:42.237" v="1358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01:10.363" v="190" actId="20577"/>
        <pc:sldMkLst>
          <pc:docMk/>
          <pc:sldMk cId="3463236270" sldId="430"/>
        </pc:sldMkLst>
        <pc:spChg chg="mod">
          <ac:chgData name="Margaret Fox" userId="892c1610-2351-4c35-b21d-3b293c8c172e" providerId="ADAL" clId="{3E08E7D4-D3D6-7341-AEBF-8C9E5C050B22}" dt="2022-03-09T21:01:10.363" v="19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1:59.092" v="1198" actId="20577"/>
        <pc:sldMkLst>
          <pc:docMk/>
          <pc:sldMk cId="2079246714" sldId="439"/>
        </pc:sldMkLst>
        <pc:spChg chg="mod">
          <ac:chgData name="Margaret Fox" userId="892c1610-2351-4c35-b21d-3b293c8c172e" providerId="ADAL" clId="{3E08E7D4-D3D6-7341-AEBF-8C9E5C050B22}" dt="2022-03-09T21:11:59.092" v="1198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2:33.511" v="1270" actId="20577"/>
        <pc:sldMkLst>
          <pc:docMk/>
          <pc:sldMk cId="3689380733" sldId="440"/>
        </pc:sldMkLst>
        <pc:spChg chg="mod">
          <ac:chgData name="Margaret Fox" userId="892c1610-2351-4c35-b21d-3b293c8c172e" providerId="ADAL" clId="{3E08E7D4-D3D6-7341-AEBF-8C9E5C050B22}" dt="2022-03-09T21:12:33.511" v="1270" actId="20577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10:04.271" v="961" actId="20577"/>
        <pc:sldMkLst>
          <pc:docMk/>
          <pc:sldMk cId="821891152" sldId="444"/>
        </pc:sldMkLst>
        <pc:spChg chg="mod">
          <ac:chgData name="Margaret Fox" userId="892c1610-2351-4c35-b21d-3b293c8c172e" providerId="ADAL" clId="{3E08E7D4-D3D6-7341-AEBF-8C9E5C050B22}" dt="2022-03-09T21:10:04.271" v="961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06:58.565" v="603" actId="20577"/>
        <pc:sldMkLst>
          <pc:docMk/>
          <pc:sldMk cId="3447860658" sldId="445"/>
        </pc:sldMkLst>
        <pc:spChg chg="mod">
          <ac:chgData name="Margaret Fox" userId="892c1610-2351-4c35-b21d-3b293c8c172e" providerId="ADAL" clId="{3E08E7D4-D3D6-7341-AEBF-8C9E5C050B22}" dt="2022-03-09T21:06:58.565" v="603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3E08E7D4-D3D6-7341-AEBF-8C9E5C050B22}" dt="2022-03-09T21:09:28.364" v="819"/>
        <pc:sldMkLst>
          <pc:docMk/>
          <pc:sldMk cId="3571388745" sldId="446"/>
        </pc:sldMkLst>
      </pc:sldChg>
      <pc:sldChg chg="modSp add mod">
        <pc:chgData name="Margaret Fox" userId="892c1610-2351-4c35-b21d-3b293c8c172e" providerId="ADAL" clId="{3E08E7D4-D3D6-7341-AEBF-8C9E5C050B22}" dt="2022-03-09T21:11:34.587" v="1171" actId="20577"/>
        <pc:sldMkLst>
          <pc:docMk/>
          <pc:sldMk cId="4237746595" sldId="447"/>
        </pc:sldMkLst>
        <pc:spChg chg="mod">
          <ac:chgData name="Margaret Fox" userId="892c1610-2351-4c35-b21d-3b293c8c172e" providerId="ADAL" clId="{3E08E7D4-D3D6-7341-AEBF-8C9E5C050B22}" dt="2022-03-09T21:11:34.587" v="1171" actId="20577"/>
          <ac:spMkLst>
            <pc:docMk/>
            <pc:sldMk cId="4237746595" sldId="447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3E08E7D4-D3D6-7341-AEBF-8C9E5C050B22}" dt="2022-03-09T21:15:28.913" v="1354" actId="115"/>
        <pc:sldMkLst>
          <pc:docMk/>
          <pc:sldMk cId="3217576214" sldId="448"/>
        </pc:sldMkLst>
        <pc:spChg chg="mod">
          <ac:chgData name="Margaret Fox" userId="892c1610-2351-4c35-b21d-3b293c8c172e" providerId="ADAL" clId="{3E08E7D4-D3D6-7341-AEBF-8C9E5C050B22}" dt="2022-03-09T21:12:42.911" v="1272" actId="20577"/>
          <ac:spMkLst>
            <pc:docMk/>
            <pc:sldMk cId="3217576214" sldId="448"/>
            <ac:spMk id="2" creationId="{AAB9F923-3D98-49EE-927E-35748313EB37}"/>
          </ac:spMkLst>
        </pc:spChg>
        <pc:spChg chg="add mod">
          <ac:chgData name="Margaret Fox" userId="892c1610-2351-4c35-b21d-3b293c8c172e" providerId="ADAL" clId="{3E08E7D4-D3D6-7341-AEBF-8C9E5C050B22}" dt="2022-03-09T21:15:28.913" v="1354" actId="115"/>
          <ac:spMkLst>
            <pc:docMk/>
            <pc:sldMk cId="3217576214" sldId="448"/>
            <ac:spMk id="4" creationId="{A78CB43B-B489-B344-BA11-CFC56B8C850C}"/>
          </ac:spMkLst>
        </pc:spChg>
        <pc:picChg chg="add mod">
          <ac:chgData name="Margaret Fox" userId="892c1610-2351-4c35-b21d-3b293c8c172e" providerId="ADAL" clId="{3E08E7D4-D3D6-7341-AEBF-8C9E5C050B22}" dt="2022-03-09T21:14:42.980" v="1283" actId="692"/>
          <ac:picMkLst>
            <pc:docMk/>
            <pc:sldMk cId="3217576214" sldId="448"/>
            <ac:picMk id="3" creationId="{AB037F96-CD8D-E049-8A34-2B226EE29FE4}"/>
          </ac:picMkLst>
        </pc:pic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3362004-A525-0248-B569-E786CB2EEC35}"/>
    <pc:docChg chg="custSel addSld delSld modSld">
      <pc:chgData name="Margaret Fox" userId="892c1610-2351-4c35-b21d-3b293c8c172e" providerId="ADAL" clId="{F3362004-A525-0248-B569-E786CB2EEC35}" dt="2022-04-20T01:41:16.906" v="717" actId="20577"/>
      <pc:docMkLst>
        <pc:docMk/>
      </pc:docMkLst>
      <pc:sldChg chg="modSp mod">
        <pc:chgData name="Margaret Fox" userId="892c1610-2351-4c35-b21d-3b293c8c172e" providerId="ADAL" clId="{F3362004-A525-0248-B569-E786CB2EEC35}" dt="2022-04-20T01:15:01.112" v="75" actId="1076"/>
        <pc:sldMkLst>
          <pc:docMk/>
          <pc:sldMk cId="3285693065" sldId="262"/>
        </pc:sldMkLst>
        <pc:spChg chg="mod">
          <ac:chgData name="Margaret Fox" userId="892c1610-2351-4c35-b21d-3b293c8c172e" providerId="ADAL" clId="{F3362004-A525-0248-B569-E786CB2EEC35}" dt="2022-04-20T01:14:24.485" v="72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F3362004-A525-0248-B569-E786CB2EEC35}" dt="2022-04-20T01:15:01.112" v="75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F3362004-A525-0248-B569-E786CB2EEC35}" dt="2022-04-20T01:12:50.819" v="5" actId="20577"/>
        <pc:sldMkLst>
          <pc:docMk/>
          <pc:sldMk cId="2773300615" sldId="375"/>
        </pc:sldMkLst>
        <pc:spChg chg="mod">
          <ac:chgData name="Margaret Fox" userId="892c1610-2351-4c35-b21d-3b293c8c172e" providerId="ADAL" clId="{F3362004-A525-0248-B569-E786CB2EEC35}" dt="2022-04-20T01:12:50.819" v="5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3463236270" sldId="430"/>
        </pc:sldMkLst>
      </pc:sldChg>
      <pc:sldChg chg="modSp mod">
        <pc:chgData name="Margaret Fox" userId="892c1610-2351-4c35-b21d-3b293c8c172e" providerId="ADAL" clId="{F3362004-A525-0248-B569-E786CB2EEC35}" dt="2022-04-20T01:41:16.906" v="717" actId="20577"/>
        <pc:sldMkLst>
          <pc:docMk/>
          <pc:sldMk cId="3447860658" sldId="445"/>
        </pc:sldMkLst>
        <pc:spChg chg="mod">
          <ac:chgData name="Margaret Fox" userId="892c1610-2351-4c35-b21d-3b293c8c172e" providerId="ADAL" clId="{F3362004-A525-0248-B569-E786CB2EEC35}" dt="2022-04-20T01:41:16.906" v="717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1970260500" sldId="450"/>
        </pc:sldMkLst>
      </pc:sldChg>
      <pc:sldChg chg="modSp mod">
        <pc:chgData name="Margaret Fox" userId="892c1610-2351-4c35-b21d-3b293c8c172e" providerId="ADAL" clId="{F3362004-A525-0248-B569-E786CB2EEC35}" dt="2022-04-20T01:27:11.946" v="523" actId="20577"/>
        <pc:sldMkLst>
          <pc:docMk/>
          <pc:sldMk cId="2624371038" sldId="456"/>
        </pc:sldMkLst>
        <pc:spChg chg="mod">
          <ac:chgData name="Margaret Fox" userId="892c1610-2351-4c35-b21d-3b293c8c172e" providerId="ADAL" clId="{F3362004-A525-0248-B569-E786CB2EEC35}" dt="2022-04-20T01:27:11.946" v="523" actId="20577"/>
          <ac:spMkLst>
            <pc:docMk/>
            <pc:sldMk cId="2624371038" sldId="4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10895705" sldId="457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1560933935" sldId="458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465772569" sldId="460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2708094060" sldId="461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549625642" sldId="463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2129768287" sldId="464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76248272" sldId="466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3557543407" sldId="467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3650980457" sldId="468"/>
        </pc:sldMkLst>
      </pc:sldChg>
      <pc:sldChg chg="modSp add mod">
        <pc:chgData name="Margaret Fox" userId="892c1610-2351-4c35-b21d-3b293c8c172e" providerId="ADAL" clId="{F3362004-A525-0248-B569-E786CB2EEC35}" dt="2022-04-20T01:19:20.634" v="412" actId="20577"/>
        <pc:sldMkLst>
          <pc:docMk/>
          <pc:sldMk cId="1553192424" sldId="470"/>
        </pc:sldMkLst>
        <pc:spChg chg="mod">
          <ac:chgData name="Margaret Fox" userId="892c1610-2351-4c35-b21d-3b293c8c172e" providerId="ADAL" clId="{F3362004-A525-0248-B569-E786CB2EEC35}" dt="2022-04-20T01:19:20.634" v="412" actId="20577"/>
          <ac:spMkLst>
            <pc:docMk/>
            <pc:sldMk cId="1553192424" sldId="4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3362004-A525-0248-B569-E786CB2EEC35}" dt="2022-04-20T01:19:45.623" v="522" actId="15"/>
        <pc:sldMkLst>
          <pc:docMk/>
          <pc:sldMk cId="1720282446" sldId="471"/>
        </pc:sldMkLst>
        <pc:spChg chg="mod">
          <ac:chgData name="Margaret Fox" userId="892c1610-2351-4c35-b21d-3b293c8c172e" providerId="ADAL" clId="{F3362004-A525-0248-B569-E786CB2EEC35}" dt="2022-04-20T01:19:45.623" v="522" actId="15"/>
          <ac:spMkLst>
            <pc:docMk/>
            <pc:sldMk cId="1720282446" sldId="4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3362004-A525-0248-B569-E786CB2EEC35}" dt="2022-04-20T01:27:45.723" v="665" actId="20577"/>
        <pc:sldMkLst>
          <pc:docMk/>
          <pc:sldMk cId="2300350173" sldId="472"/>
        </pc:sldMkLst>
        <pc:spChg chg="mod">
          <ac:chgData name="Margaret Fox" userId="892c1610-2351-4c35-b21d-3b293c8c172e" providerId="ADAL" clId="{F3362004-A525-0248-B569-E786CB2EEC35}" dt="2022-04-20T01:27:45.723" v="665" actId="20577"/>
          <ac:spMkLst>
            <pc:docMk/>
            <pc:sldMk cId="2300350173" sldId="472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1177FFD-A067-4E38-9F28-ABE5DA12FB4C}"/>
    <pc:docChg chg="undo custSel addSld delSld modSld sldOrd">
      <pc:chgData name="Margaret Fox" userId="892c1610-2351-4c35-b21d-3b293c8c172e" providerId="ADAL" clId="{31177FFD-A067-4E38-9F28-ABE5DA12FB4C}" dt="2022-01-26T21:15:06.841" v="6000" actId="20577"/>
      <pc:docMkLst>
        <pc:docMk/>
      </pc:docMkLst>
      <pc:sldChg chg="addSp delSp modSp del mod">
        <pc:chgData name="Margaret Fox" userId="892c1610-2351-4c35-b21d-3b293c8c172e" providerId="ADAL" clId="{31177FFD-A067-4E38-9F28-ABE5DA12FB4C}" dt="2022-01-26T20:56:16.132" v="4900" actId="47"/>
        <pc:sldMkLst>
          <pc:docMk/>
          <pc:sldMk cId="1260153591" sldId="257"/>
        </pc:sldMkLst>
        <pc:spChg chg="mod">
          <ac:chgData name="Margaret Fox" userId="892c1610-2351-4c35-b21d-3b293c8c172e" providerId="ADAL" clId="{31177FFD-A067-4E38-9F28-ABE5DA12FB4C}" dt="2022-01-26T16:59:09.667" v="40" actId="20577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6" creationId="{123BB0F0-DDE1-4E9E-A183-6A2D25E20812}"/>
          </ac:picMkLst>
        </pc:pic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8" creationId="{6B0BABB7-408B-4394-A9DA-7162002D699D}"/>
          </ac:picMkLst>
        </pc:picChg>
        <pc:picChg chg="mod">
          <ac:chgData name="Margaret Fox" userId="892c1610-2351-4c35-b21d-3b293c8c172e" providerId="ADAL" clId="{31177FFD-A067-4E38-9F28-ABE5DA12FB4C}" dt="2022-01-26T16:58:24.715" v="35" actId="14100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31177FFD-A067-4E38-9F28-ABE5DA12FB4C}" dt="2022-01-26T17:00:11.781" v="107" actId="20577"/>
        <pc:sldMkLst>
          <pc:docMk/>
          <pc:sldMk cId="3285693065" sldId="262"/>
        </pc:sldMkLst>
        <pc:spChg chg="mod">
          <ac:chgData name="Margaret Fox" userId="892c1610-2351-4c35-b21d-3b293c8c172e" providerId="ADAL" clId="{31177FFD-A067-4E38-9F28-ABE5DA12FB4C}" dt="2022-01-26T17:00:11.781" v="107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31177FFD-A067-4E38-9F28-ABE5DA12FB4C}" dt="2022-01-26T17:11:17.206" v="574" actId="20577"/>
        <pc:sldMkLst>
          <pc:docMk/>
          <pc:sldMk cId="1809337763" sldId="277"/>
        </pc:sldMkLst>
        <pc:spChg chg="mod">
          <ac:chgData name="Margaret Fox" userId="892c1610-2351-4c35-b21d-3b293c8c172e" providerId="ADAL" clId="{31177FFD-A067-4E38-9F28-ABE5DA12FB4C}" dt="2022-01-26T17:11:17.206" v="574" actId="20577"/>
          <ac:spMkLst>
            <pc:docMk/>
            <pc:sldMk cId="1809337763" sldId="277"/>
            <ac:spMk id="2" creationId="{AAB9F923-3D98-49EE-927E-35748313EB37}"/>
          </ac:spMkLst>
        </pc:spChg>
        <pc:spChg chg="add del">
          <ac:chgData name="Margaret Fox" userId="892c1610-2351-4c35-b21d-3b293c8c172e" providerId="ADAL" clId="{31177FFD-A067-4E38-9F28-ABE5DA12FB4C}" dt="2022-01-26T17:09:05.466" v="548" actId="11529"/>
          <ac:spMkLst>
            <pc:docMk/>
            <pc:sldMk cId="1809337763" sldId="277"/>
            <ac:spMk id="3" creationId="{3FBD6024-BAE0-4C43-BC02-A6AC783D1CC5}"/>
          </ac:spMkLst>
        </pc:spChg>
        <pc:spChg chg="add mod">
          <ac:chgData name="Margaret Fox" userId="892c1610-2351-4c35-b21d-3b293c8c172e" providerId="ADAL" clId="{31177FFD-A067-4E38-9F28-ABE5DA12FB4C}" dt="2022-01-26T17:09:43.342" v="553" actId="1076"/>
          <ac:spMkLst>
            <pc:docMk/>
            <pc:sldMk cId="1809337763" sldId="277"/>
            <ac:spMk id="4" creationId="{91CC7658-5DC3-4E28-AE1B-DF9C19710715}"/>
          </ac:spMkLst>
        </pc:spChg>
        <pc:spChg chg="add mod">
          <ac:chgData name="Margaret Fox" userId="892c1610-2351-4c35-b21d-3b293c8c172e" providerId="ADAL" clId="{31177FFD-A067-4E38-9F28-ABE5DA12FB4C}" dt="2022-01-26T17:10:15.214" v="559" actId="1076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31177FFD-A067-4E38-9F28-ABE5DA12FB4C}" dt="2022-01-26T17:05:19.204" v="493" actId="20577"/>
        <pc:sldMkLst>
          <pc:docMk/>
          <pc:sldMk cId="2077932830" sldId="351"/>
        </pc:sldMkLst>
        <pc:spChg chg="mod">
          <ac:chgData name="Margaret Fox" userId="892c1610-2351-4c35-b21d-3b293c8c172e" providerId="ADAL" clId="{31177FFD-A067-4E38-9F28-ABE5DA12FB4C}" dt="2022-01-26T17:05:19.204" v="493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17:18:08.192" v="874" actId="20577"/>
        <pc:sldMkLst>
          <pc:docMk/>
          <pc:sldMk cId="554324149" sldId="353"/>
        </pc:sldMkLst>
        <pc:spChg chg="mod">
          <ac:chgData name="Margaret Fox" userId="892c1610-2351-4c35-b21d-3b293c8c172e" providerId="ADAL" clId="{31177FFD-A067-4E38-9F28-ABE5DA12FB4C}" dt="2022-01-26T17:18:08.192" v="874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31177FFD-A067-4E38-9F28-ABE5DA12FB4C}" dt="2022-01-26T20:41:18.557" v="3744" actId="1076"/>
        <pc:sldMkLst>
          <pc:docMk/>
          <pc:sldMk cId="3719398790" sldId="362"/>
        </pc:sldMkLst>
        <pc:spChg chg="mod">
          <ac:chgData name="Margaret Fox" userId="892c1610-2351-4c35-b21d-3b293c8c172e" providerId="ADAL" clId="{31177FFD-A067-4E38-9F28-ABE5DA12FB4C}" dt="2022-01-26T20:41:18.557" v="3744" actId="1076"/>
          <ac:spMkLst>
            <pc:docMk/>
            <pc:sldMk cId="3719398790" sldId="362"/>
            <ac:spMk id="2" creationId="{AAB9F923-3D98-49EE-927E-35748313EB37}"/>
          </ac:spMkLst>
        </pc:spChg>
        <pc:picChg chg="add mod">
          <ac:chgData name="Margaret Fox" userId="892c1610-2351-4c35-b21d-3b293c8c172e" providerId="ADAL" clId="{31177FFD-A067-4E38-9F28-ABE5DA12FB4C}" dt="2022-01-26T20:41:07.253" v="3741" actId="1076"/>
          <ac:picMkLst>
            <pc:docMk/>
            <pc:sldMk cId="3719398790" sldId="362"/>
            <ac:picMk id="4" creationId="{255A4C9F-6614-4BB3-96CB-6C4A2C8D13CA}"/>
          </ac:picMkLst>
        </pc:picChg>
        <pc:picChg chg="add mod">
          <ac:chgData name="Margaret Fox" userId="892c1610-2351-4c35-b21d-3b293c8c172e" providerId="ADAL" clId="{31177FFD-A067-4E38-9F28-ABE5DA12FB4C}" dt="2022-01-26T20:41:13.333" v="3743" actId="1076"/>
          <ac:picMkLst>
            <pc:docMk/>
            <pc:sldMk cId="3719398790" sldId="362"/>
            <ac:picMk id="5" creationId="{F3FB6B5A-317E-45D8-99B8-CB880B7D41A2}"/>
          </ac:picMkLst>
        </pc:picChg>
      </pc:sldChg>
      <pc:sldChg chg="modSp mod">
        <pc:chgData name="Margaret Fox" userId="892c1610-2351-4c35-b21d-3b293c8c172e" providerId="ADAL" clId="{31177FFD-A067-4E38-9F28-ABE5DA12FB4C}" dt="2022-01-26T17:40:38.299" v="1894" actId="20577"/>
        <pc:sldMkLst>
          <pc:docMk/>
          <pc:sldMk cId="802137255" sldId="368"/>
        </pc:sldMkLst>
        <pc:spChg chg="mod">
          <ac:chgData name="Margaret Fox" userId="892c1610-2351-4c35-b21d-3b293c8c172e" providerId="ADAL" clId="{31177FFD-A067-4E38-9F28-ABE5DA12FB4C}" dt="2022-01-26T17:40:38.299" v="189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40:04.872" v="2546"/>
        <pc:sldMkLst>
          <pc:docMk/>
          <pc:sldMk cId="75710195" sldId="369"/>
        </pc:sldMkLst>
        <pc:spChg chg="mod">
          <ac:chgData name="Margaret Fox" userId="892c1610-2351-4c35-b21d-3b293c8c172e" providerId="ADAL" clId="{31177FFD-A067-4E38-9F28-ABE5DA12FB4C}" dt="2022-01-26T17:26:40.284" v="1225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22:14.842" v="2518" actId="20577"/>
        <pc:sldMkLst>
          <pc:docMk/>
          <pc:sldMk cId="3391215321" sldId="370"/>
        </pc:sldMkLst>
        <pc:spChg chg="mod">
          <ac:chgData name="Margaret Fox" userId="892c1610-2351-4c35-b21d-3b293c8c172e" providerId="ADAL" clId="{31177FFD-A067-4E38-9F28-ABE5DA12FB4C}" dt="2022-01-26T19:22:14.842" v="2518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38:57.606" v="3596" actId="20577"/>
        <pc:sldMkLst>
          <pc:docMk/>
          <pc:sldMk cId="2339776281" sldId="371"/>
        </pc:sldMkLst>
        <pc:spChg chg="mod">
          <ac:chgData name="Margaret Fox" userId="892c1610-2351-4c35-b21d-3b293c8c172e" providerId="ADAL" clId="{31177FFD-A067-4E38-9F28-ABE5DA12FB4C}" dt="2022-01-26T20:38:57.606" v="3596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47:29.764" v="4535" actId="20577"/>
        <pc:sldMkLst>
          <pc:docMk/>
          <pc:sldMk cId="1900446373" sldId="372"/>
        </pc:sldMkLst>
        <pc:spChg chg="mod">
          <ac:chgData name="Margaret Fox" userId="892c1610-2351-4c35-b21d-3b293c8c172e" providerId="ADAL" clId="{31177FFD-A067-4E38-9F28-ABE5DA12FB4C}" dt="2022-01-26T20:47:29.764" v="4535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55:58.282" v="4897" actId="20577"/>
        <pc:sldMkLst>
          <pc:docMk/>
          <pc:sldMk cId="3822828589" sldId="373"/>
        </pc:sldMkLst>
        <pc:spChg chg="mod">
          <ac:chgData name="Margaret Fox" userId="892c1610-2351-4c35-b21d-3b293c8c172e" providerId="ADAL" clId="{31177FFD-A067-4E38-9F28-ABE5DA12FB4C}" dt="2022-01-26T20:55:58.282" v="4897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31177FFD-A067-4E38-9F28-ABE5DA12FB4C}" dt="2022-01-26T20:56:37.289" v="4925" actId="47"/>
        <pc:sldMkLst>
          <pc:docMk/>
          <pc:sldMk cId="990030597" sldId="374"/>
        </pc:sldMkLst>
      </pc:sldChg>
      <pc:sldChg chg="del">
        <pc:chgData name="Margaret Fox" userId="892c1610-2351-4c35-b21d-3b293c8c172e" providerId="ADAL" clId="{31177FFD-A067-4E38-9F28-ABE5DA12FB4C}" dt="2022-01-26T16:57:21.767" v="10" actId="47"/>
        <pc:sldMkLst>
          <pc:docMk/>
          <pc:sldMk cId="707019860" sldId="375"/>
        </pc:sldMkLst>
      </pc:sldChg>
      <pc:sldChg chg="modSp add mod">
        <pc:chgData name="Margaret Fox" userId="892c1610-2351-4c35-b21d-3b293c8c172e" providerId="ADAL" clId="{31177FFD-A067-4E38-9F28-ABE5DA12FB4C}" dt="2022-01-26T16:59:32.310" v="68" actId="20577"/>
        <pc:sldMkLst>
          <pc:docMk/>
          <pc:sldMk cId="2773300615" sldId="375"/>
        </pc:sldMkLst>
        <pc:spChg chg="mod">
          <ac:chgData name="Margaret Fox" userId="892c1610-2351-4c35-b21d-3b293c8c172e" providerId="ADAL" clId="{31177FFD-A067-4E38-9F28-ABE5DA12FB4C}" dt="2022-01-26T16:59:32.310" v="6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7:17:18.168" v="734" actId="47"/>
        <pc:sldMkLst>
          <pc:docMk/>
          <pc:sldMk cId="864145425" sldId="376"/>
        </pc:sldMkLst>
        <pc:spChg chg="mod">
          <ac:chgData name="Margaret Fox" userId="892c1610-2351-4c35-b21d-3b293c8c172e" providerId="ADAL" clId="{31177FFD-A067-4E38-9F28-ABE5DA12FB4C}" dt="2022-01-26T17:17:10.768" v="733" actId="20577"/>
          <ac:spMkLst>
            <pc:docMk/>
            <pc:sldMk cId="864145425" sldId="3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17:41:24.985" v="2021" actId="20577"/>
        <pc:sldMkLst>
          <pc:docMk/>
          <pc:sldMk cId="955110588" sldId="376"/>
        </pc:sldMkLst>
        <pc:spChg chg="mod">
          <ac:chgData name="Margaret Fox" userId="892c1610-2351-4c35-b21d-3b293c8c172e" providerId="ADAL" clId="{31177FFD-A067-4E38-9F28-ABE5DA12FB4C}" dt="2022-01-26T17:41:24.985" v="2021" actId="20577"/>
          <ac:spMkLst>
            <pc:docMk/>
            <pc:sldMk cId="955110588" sldId="37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9:15:59.372" v="2141" actId="47"/>
        <pc:sldMkLst>
          <pc:docMk/>
          <pc:sldMk cId="2734625192" sldId="377"/>
        </pc:sldMkLst>
        <pc:spChg chg="mod">
          <ac:chgData name="Margaret Fox" userId="892c1610-2351-4c35-b21d-3b293c8c172e" providerId="ADAL" clId="{31177FFD-A067-4E38-9F28-ABE5DA12FB4C}" dt="2022-01-26T19:06:13.648" v="2131" actId="20577"/>
          <ac:spMkLst>
            <pc:docMk/>
            <pc:sldMk cId="2734625192" sldId="37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19:44:58.373" v="2842" actId="20577"/>
        <pc:sldMkLst>
          <pc:docMk/>
          <pc:sldMk cId="999701682" sldId="378"/>
        </pc:sldMkLst>
        <pc:spChg chg="mod">
          <ac:chgData name="Margaret Fox" userId="892c1610-2351-4c35-b21d-3b293c8c172e" providerId="ADAL" clId="{31177FFD-A067-4E38-9F28-ABE5DA12FB4C}" dt="2022-01-26T19:44:58.373" v="2842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31177FFD-A067-4E38-9F28-ABE5DA12FB4C}" dt="2022-01-26T19:30:19.018" v="2544" actId="1076"/>
        <pc:sldMkLst>
          <pc:docMk/>
          <pc:sldMk cId="3958151922" sldId="379"/>
        </pc:sldMkLst>
        <pc:spChg chg="mod">
          <ac:chgData name="Margaret Fox" userId="892c1610-2351-4c35-b21d-3b293c8c172e" providerId="ADAL" clId="{31177FFD-A067-4E38-9F28-ABE5DA12FB4C}" dt="2022-01-26T19:29:11.770" v="2531" actId="1076"/>
          <ac:spMkLst>
            <pc:docMk/>
            <pc:sldMk cId="3958151922" sldId="379"/>
            <ac:spMk id="2" creationId="{AAB9F923-3D98-49EE-927E-35748313EB37}"/>
          </ac:spMkLst>
        </pc:spChg>
        <pc:spChg chg="add mod">
          <ac:chgData name="Margaret Fox" userId="892c1610-2351-4c35-b21d-3b293c8c172e" providerId="ADAL" clId="{31177FFD-A067-4E38-9F28-ABE5DA12FB4C}" dt="2022-01-26T19:29:52.727" v="2537" actId="208"/>
          <ac:spMkLst>
            <pc:docMk/>
            <pc:sldMk cId="3958151922" sldId="379"/>
            <ac:spMk id="4" creationId="{79289FA1-AF93-44DE-A833-334E3B092E38}"/>
          </ac:spMkLst>
        </pc:spChg>
        <pc:spChg chg="add mod">
          <ac:chgData name="Margaret Fox" userId="892c1610-2351-4c35-b21d-3b293c8c172e" providerId="ADAL" clId="{31177FFD-A067-4E38-9F28-ABE5DA12FB4C}" dt="2022-01-26T19:30:10.281" v="2542" actId="14100"/>
          <ac:spMkLst>
            <pc:docMk/>
            <pc:sldMk cId="3958151922" sldId="379"/>
            <ac:spMk id="6" creationId="{3FF7199E-E398-4072-8B92-0F6317F997ED}"/>
          </ac:spMkLst>
        </pc:spChg>
        <pc:spChg chg="add mod">
          <ac:chgData name="Margaret Fox" userId="892c1610-2351-4c35-b21d-3b293c8c172e" providerId="ADAL" clId="{31177FFD-A067-4E38-9F28-ABE5DA12FB4C}" dt="2022-01-26T19:30:19.018" v="2544" actId="1076"/>
          <ac:spMkLst>
            <pc:docMk/>
            <pc:sldMk cId="3958151922" sldId="379"/>
            <ac:spMk id="7" creationId="{7D6074FE-43A8-4514-B2E5-42D03C7BA320}"/>
          </ac:spMkLst>
        </pc:spChg>
        <pc:picChg chg="add mod">
          <ac:chgData name="Margaret Fox" userId="892c1610-2351-4c35-b21d-3b293c8c172e" providerId="ADAL" clId="{31177FFD-A067-4E38-9F28-ABE5DA12FB4C}" dt="2022-01-26T19:30:00.951" v="2540" actId="1076"/>
          <ac:picMkLst>
            <pc:docMk/>
            <pc:sldMk cId="3958151922" sldId="379"/>
            <ac:picMk id="3" creationId="{C0A7C29D-DB67-468C-A774-56E7C3F5F327}"/>
          </ac:picMkLst>
        </pc:picChg>
        <pc:picChg chg="del">
          <ac:chgData name="Margaret Fox" userId="892c1610-2351-4c35-b21d-3b293c8c172e" providerId="ADAL" clId="{31177FFD-A067-4E38-9F28-ABE5DA12FB4C}" dt="2022-01-26T19:29:06.201" v="2530" actId="478"/>
          <ac:picMkLst>
            <pc:docMk/>
            <pc:sldMk cId="3958151922" sldId="37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31177FFD-A067-4E38-9F28-ABE5DA12FB4C}" dt="2022-01-26T20:16:39.730" v="3164" actId="20577"/>
        <pc:sldMkLst>
          <pc:docMk/>
          <pc:sldMk cId="1200373546" sldId="380"/>
        </pc:sldMkLst>
        <pc:spChg chg="mod">
          <ac:chgData name="Margaret Fox" userId="892c1610-2351-4c35-b21d-3b293c8c172e" providerId="ADAL" clId="{31177FFD-A067-4E38-9F28-ABE5DA12FB4C}" dt="2022-01-26T20:16:39.730" v="3164" actId="20577"/>
          <ac:spMkLst>
            <pc:docMk/>
            <pc:sldMk cId="1200373546" sldId="38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39:50.922" v="3710" actId="20577"/>
        <pc:sldMkLst>
          <pc:docMk/>
          <pc:sldMk cId="3701336943" sldId="381"/>
        </pc:sldMkLst>
        <pc:spChg chg="mod">
          <ac:chgData name="Margaret Fox" userId="892c1610-2351-4c35-b21d-3b293c8c172e" providerId="ADAL" clId="{31177FFD-A067-4E38-9F28-ABE5DA12FB4C}" dt="2022-01-26T20:39:50.922" v="3710" actId="20577"/>
          <ac:spMkLst>
            <pc:docMk/>
            <pc:sldMk cId="3701336943" sldId="3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47:00.845" v="4461" actId="20577"/>
        <pc:sldMkLst>
          <pc:docMk/>
          <pc:sldMk cId="440949944" sldId="382"/>
        </pc:sldMkLst>
        <pc:spChg chg="mod">
          <ac:chgData name="Margaret Fox" userId="892c1610-2351-4c35-b21d-3b293c8c172e" providerId="ADAL" clId="{31177FFD-A067-4E38-9F28-ABE5DA12FB4C}" dt="2022-01-26T20:47:00.845" v="4461" actId="20577"/>
          <ac:spMkLst>
            <pc:docMk/>
            <pc:sldMk cId="440949944" sldId="382"/>
            <ac:spMk id="2" creationId="{AAB9F923-3D98-49EE-927E-35748313EB37}"/>
          </ac:spMkLst>
        </pc:spChg>
      </pc:sldChg>
      <pc:sldChg chg="delSp modSp add mod">
        <pc:chgData name="Margaret Fox" userId="892c1610-2351-4c35-b21d-3b293c8c172e" providerId="ADAL" clId="{31177FFD-A067-4E38-9F28-ABE5DA12FB4C}" dt="2022-01-26T20:46:25.971" v="4357" actId="20577"/>
        <pc:sldMkLst>
          <pc:docMk/>
          <pc:sldMk cId="777861788" sldId="383"/>
        </pc:sldMkLst>
        <pc:spChg chg="mod">
          <ac:chgData name="Margaret Fox" userId="892c1610-2351-4c35-b21d-3b293c8c172e" providerId="ADAL" clId="{31177FFD-A067-4E38-9F28-ABE5DA12FB4C}" dt="2022-01-26T20:46:25.971" v="4357" actId="20577"/>
          <ac:spMkLst>
            <pc:docMk/>
            <pc:sldMk cId="777861788" sldId="383"/>
            <ac:spMk id="2" creationId="{AAB9F923-3D98-49EE-927E-35748313EB37}"/>
          </ac:spMkLst>
        </pc:spChg>
        <pc:picChg chg="del">
          <ac:chgData name="Margaret Fox" userId="892c1610-2351-4c35-b21d-3b293c8c172e" providerId="ADAL" clId="{31177FFD-A067-4E38-9F28-ABE5DA12FB4C}" dt="2022-01-26T20:45:30.865" v="4253" actId="478"/>
          <ac:picMkLst>
            <pc:docMk/>
            <pc:sldMk cId="777861788" sldId="383"/>
            <ac:picMk id="4" creationId="{255A4C9F-6614-4BB3-96CB-6C4A2C8D13CA}"/>
          </ac:picMkLst>
        </pc:picChg>
        <pc:picChg chg="del">
          <ac:chgData name="Margaret Fox" userId="892c1610-2351-4c35-b21d-3b293c8c172e" providerId="ADAL" clId="{31177FFD-A067-4E38-9F28-ABE5DA12FB4C}" dt="2022-01-26T20:45:31.377" v="4254" actId="478"/>
          <ac:picMkLst>
            <pc:docMk/>
            <pc:sldMk cId="777861788" sldId="383"/>
            <ac:picMk id="5" creationId="{F3FB6B5A-317E-45D8-99B8-CB880B7D41A2}"/>
          </ac:picMkLst>
        </pc:picChg>
      </pc:sldChg>
      <pc:sldChg chg="add del">
        <pc:chgData name="Margaret Fox" userId="892c1610-2351-4c35-b21d-3b293c8c172e" providerId="ADAL" clId="{31177FFD-A067-4E38-9F28-ABE5DA12FB4C}" dt="2022-01-26T20:56:35.725" v="4924" actId="47"/>
        <pc:sldMkLst>
          <pc:docMk/>
          <pc:sldMk cId="666132426" sldId="384"/>
        </pc:sldMkLst>
      </pc:sldChg>
      <pc:sldChg chg="modSp add mod">
        <pc:chgData name="Margaret Fox" userId="892c1610-2351-4c35-b21d-3b293c8c172e" providerId="ADAL" clId="{31177FFD-A067-4E38-9F28-ABE5DA12FB4C}" dt="2022-01-26T21:03:39.825" v="5571" actId="20577"/>
        <pc:sldMkLst>
          <pc:docMk/>
          <pc:sldMk cId="3189242028" sldId="385"/>
        </pc:sldMkLst>
        <pc:spChg chg="mod">
          <ac:chgData name="Margaret Fox" userId="892c1610-2351-4c35-b21d-3b293c8c172e" providerId="ADAL" clId="{31177FFD-A067-4E38-9F28-ABE5DA12FB4C}" dt="2022-01-26T21:03:39.825" v="5571" actId="20577"/>
          <ac:spMkLst>
            <pc:docMk/>
            <pc:sldMk cId="3189242028" sldId="3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1:13:19.830" v="5649" actId="20577"/>
        <pc:sldMkLst>
          <pc:docMk/>
          <pc:sldMk cId="866155778" sldId="386"/>
        </pc:sldMkLst>
        <pc:spChg chg="mod">
          <ac:chgData name="Margaret Fox" userId="892c1610-2351-4c35-b21d-3b293c8c172e" providerId="ADAL" clId="{31177FFD-A067-4E38-9F28-ABE5DA12FB4C}" dt="2022-01-26T21:13:19.830" v="5649" actId="20577"/>
          <ac:spMkLst>
            <pc:docMk/>
            <pc:sldMk cId="866155778" sldId="38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31177FFD-A067-4E38-9F28-ABE5DA12FB4C}" dt="2022-01-26T21:01:25.729" v="5359" actId="47"/>
        <pc:sldMkLst>
          <pc:docMk/>
          <pc:sldMk cId="2861922367" sldId="386"/>
        </pc:sldMkLst>
      </pc:sldChg>
      <pc:sldChg chg="add del">
        <pc:chgData name="Margaret Fox" userId="892c1610-2351-4c35-b21d-3b293c8c172e" providerId="ADAL" clId="{31177FFD-A067-4E38-9F28-ABE5DA12FB4C}" dt="2022-01-26T21:01:26.714" v="5360" actId="47"/>
        <pc:sldMkLst>
          <pc:docMk/>
          <pc:sldMk cId="3825780086" sldId="387"/>
        </pc:sldMkLst>
      </pc:sldChg>
      <pc:sldChg chg="modSp add mod">
        <pc:chgData name="Margaret Fox" userId="892c1610-2351-4c35-b21d-3b293c8c172e" providerId="ADAL" clId="{31177FFD-A067-4E38-9F28-ABE5DA12FB4C}" dt="2022-01-26T21:15:06.841" v="6000" actId="20577"/>
        <pc:sldMkLst>
          <pc:docMk/>
          <pc:sldMk cId="4163044135" sldId="387"/>
        </pc:sldMkLst>
        <pc:spChg chg="mod">
          <ac:chgData name="Margaret Fox" userId="892c1610-2351-4c35-b21d-3b293c8c172e" providerId="ADAL" clId="{31177FFD-A067-4E38-9F28-ABE5DA12FB4C}" dt="2022-01-26T21:15:06.841" v="6000" actId="20577"/>
          <ac:spMkLst>
            <pc:docMk/>
            <pc:sldMk cId="4163044135" sldId="38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21:01:58.851" v="5394"/>
        <pc:sldMkLst>
          <pc:docMk/>
          <pc:sldMk cId="485771251" sldId="388"/>
        </pc:sldMkLst>
        <pc:spChg chg="mod">
          <ac:chgData name="Margaret Fox" userId="892c1610-2351-4c35-b21d-3b293c8c172e" providerId="ADAL" clId="{31177FFD-A067-4E38-9F28-ABE5DA12FB4C}" dt="2022-01-26T21:01:52.048" v="5392" actId="15"/>
          <ac:spMkLst>
            <pc:docMk/>
            <pc:sldMk cId="485771251" sldId="38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55F5CF6-E4D3-4347-90EC-BC6A65DF078D}"/>
    <pc:docChg chg="undo custSel addSld delSld modSld sldOrd">
      <pc:chgData name="Margaret Fox" userId="892c1610-2351-4c35-b21d-3b293c8c172e" providerId="ADAL" clId="{E55F5CF6-E4D3-4347-90EC-BC6A65DF078D}" dt="2022-02-09T17:02:47.068" v="4777"/>
      <pc:docMkLst>
        <pc:docMk/>
      </pc:docMkLst>
      <pc:sldChg chg="modSp mod">
        <pc:chgData name="Margaret Fox" userId="892c1610-2351-4c35-b21d-3b293c8c172e" providerId="ADAL" clId="{E55F5CF6-E4D3-4347-90EC-BC6A65DF078D}" dt="2022-02-09T15:56:44.826" v="6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55F5CF6-E4D3-4347-90EC-BC6A65DF078D}" dt="2022-02-09T15:56:44.826" v="6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6:51:29.774" v="3559" actId="20577"/>
        <pc:sldMkLst>
          <pc:docMk/>
          <pc:sldMk cId="1809337763" sldId="277"/>
        </pc:sldMkLst>
        <pc:spChg chg="mod">
          <ac:chgData name="Margaret Fox" userId="892c1610-2351-4c35-b21d-3b293c8c172e" providerId="ADAL" clId="{E55F5CF6-E4D3-4347-90EC-BC6A65DF078D}" dt="2022-02-09T16:51:29.774" v="3559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77932830" sldId="351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554324149" sldId="35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802137255" sldId="368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75710195" sldId="369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3391215321" sldId="370"/>
        </pc:sldMkLst>
      </pc:sldChg>
      <pc:sldChg chg="modSp mod">
        <pc:chgData name="Margaret Fox" userId="892c1610-2351-4c35-b21d-3b293c8c172e" providerId="ADAL" clId="{E55F5CF6-E4D3-4347-90EC-BC6A65DF078D}" dt="2022-02-09T15:55:46.364" v="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55F5CF6-E4D3-4347-90EC-BC6A65DF078D}" dt="2022-02-09T15:55:46.364" v="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955110588" sldId="37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99701682" sldId="378"/>
        </pc:sldMkLst>
      </pc:sldChg>
      <pc:sldChg chg="modSp mod">
        <pc:chgData name="Margaret Fox" userId="892c1610-2351-4c35-b21d-3b293c8c172e" providerId="ADAL" clId="{E55F5CF6-E4D3-4347-90EC-BC6A65DF078D}" dt="2022-02-09T16:49:24.689" v="3194" actId="20577"/>
        <pc:sldMkLst>
          <pc:docMk/>
          <pc:sldMk cId="1619207925" sldId="389"/>
        </pc:sldMkLst>
        <pc:spChg chg="mod">
          <ac:chgData name="Margaret Fox" userId="892c1610-2351-4c35-b21d-3b293c8c172e" providerId="ADAL" clId="{E55F5CF6-E4D3-4347-90EC-BC6A65DF078D}" dt="2022-02-09T16:49:24.689" v="3194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5:59:51.777" v="1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55F5CF6-E4D3-4347-90EC-BC6A65DF078D}" dt="2022-02-09T15:59:51.777" v="1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021176895" sldId="392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53925392" sldId="39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383473343" sldId="394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694064029" sldId="395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20590241" sldId="39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3535684234" sldId="397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2176513833" sldId="398"/>
        </pc:sldMkLst>
      </pc:sldChg>
      <pc:sldChg chg="modSp add mod ord">
        <pc:chgData name="Margaret Fox" userId="892c1610-2351-4c35-b21d-3b293c8c172e" providerId="ADAL" clId="{E55F5CF6-E4D3-4347-90EC-BC6A65DF078D}" dt="2022-02-09T16:14:24.886" v="1725"/>
        <pc:sldMkLst>
          <pc:docMk/>
          <pc:sldMk cId="3324444868" sldId="399"/>
        </pc:sldMkLst>
        <pc:spChg chg="mod">
          <ac:chgData name="Margaret Fox" userId="892c1610-2351-4c35-b21d-3b293c8c172e" providerId="ADAL" clId="{E55F5CF6-E4D3-4347-90EC-BC6A65DF078D}" dt="2022-02-09T16:02:16.061" v="419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3616302038" sldId="399"/>
        </pc:sldMkLst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1036713672" sldId="400"/>
        </pc:sldMkLst>
      </pc:sldChg>
      <pc:sldChg chg="modSp add mod ord">
        <pc:chgData name="Margaret Fox" userId="892c1610-2351-4c35-b21d-3b293c8c172e" providerId="ADAL" clId="{E55F5CF6-E4D3-4347-90EC-BC6A65DF078D}" dt="2022-02-09T17:02:47.068" v="4777"/>
        <pc:sldMkLst>
          <pc:docMk/>
          <pc:sldMk cId="2254385159" sldId="400"/>
        </pc:sldMkLst>
        <pc:spChg chg="mod">
          <ac:chgData name="Margaret Fox" userId="892c1610-2351-4c35-b21d-3b293c8c172e" providerId="ADAL" clId="{E55F5CF6-E4D3-4347-90EC-BC6A65DF078D}" dt="2022-02-09T16:28:56.933" v="2816" actId="15"/>
          <ac:spMkLst>
            <pc:docMk/>
            <pc:sldMk cId="2254385159" sldId="400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E55F5CF6-E4D3-4347-90EC-BC6A65DF078D}" dt="2022-02-09T16:01:12.485" v="218"/>
        <pc:sldMkLst>
          <pc:docMk/>
          <pc:sldMk cId="830938495" sldId="401"/>
        </pc:sldMkLst>
        <pc:spChg chg="mod">
          <ac:chgData name="Margaret Fox" userId="892c1610-2351-4c35-b21d-3b293c8c172e" providerId="ADAL" clId="{E55F5CF6-E4D3-4347-90EC-BC6A65DF078D}" dt="2022-02-09T16:01:12.246" v="217" actId="20577"/>
          <ac:spMkLst>
            <pc:docMk/>
            <pc:sldMk cId="830938495" sldId="40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2265611898" sldId="401"/>
        </pc:sldMkLst>
      </pc:sldChg>
      <pc:sldChg chg="modSp add mod">
        <pc:chgData name="Margaret Fox" userId="892c1610-2351-4c35-b21d-3b293c8c172e" providerId="ADAL" clId="{E55F5CF6-E4D3-4347-90EC-BC6A65DF078D}" dt="2022-02-09T16:25:30.099" v="2718" actId="313"/>
        <pc:sldMkLst>
          <pc:docMk/>
          <pc:sldMk cId="4022340261" sldId="401"/>
        </pc:sldMkLst>
        <pc:spChg chg="mod">
          <ac:chgData name="Margaret Fox" userId="892c1610-2351-4c35-b21d-3b293c8c172e" providerId="ADAL" clId="{E55F5CF6-E4D3-4347-90EC-BC6A65DF078D}" dt="2022-02-09T16:25:30.099" v="2718" actId="313"/>
          <ac:spMkLst>
            <pc:docMk/>
            <pc:sldMk cId="4022340261" sldId="40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55F5CF6-E4D3-4347-90EC-BC6A65DF078D}" dt="2022-02-09T16:22:37.782" v="2316" actId="20577"/>
        <pc:sldMkLst>
          <pc:docMk/>
          <pc:sldMk cId="2649259378" sldId="402"/>
        </pc:sldMkLst>
        <pc:spChg chg="mod">
          <ac:chgData name="Margaret Fox" userId="892c1610-2351-4c35-b21d-3b293c8c172e" providerId="ADAL" clId="{E55F5CF6-E4D3-4347-90EC-BC6A65DF078D}" dt="2022-02-09T16:22:37.782" v="2316" actId="20577"/>
          <ac:spMkLst>
            <pc:docMk/>
            <pc:sldMk cId="2649259378" sldId="40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4:08.756" v="1691" actId="20577"/>
        <pc:sldMkLst>
          <pc:docMk/>
          <pc:sldMk cId="3208634619" sldId="403"/>
        </pc:sldMkLst>
        <pc:spChg chg="mod">
          <ac:chgData name="Margaret Fox" userId="892c1610-2351-4c35-b21d-3b293c8c172e" providerId="ADAL" clId="{E55F5CF6-E4D3-4347-90EC-BC6A65DF078D}" dt="2022-02-09T16:14:08.756" v="1691" actId="20577"/>
          <ac:spMkLst>
            <pc:docMk/>
            <pc:sldMk cId="3208634619" sldId="40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7:27.437" v="2198" actId="20577"/>
        <pc:sldMkLst>
          <pc:docMk/>
          <pc:sldMk cId="761637452" sldId="404"/>
        </pc:sldMkLst>
        <pc:spChg chg="mod">
          <ac:chgData name="Margaret Fox" userId="892c1610-2351-4c35-b21d-3b293c8c172e" providerId="ADAL" clId="{E55F5CF6-E4D3-4347-90EC-BC6A65DF078D}" dt="2022-02-09T16:17:27.437" v="2198" actId="20577"/>
          <ac:spMkLst>
            <pc:docMk/>
            <pc:sldMk cId="761637452" sldId="40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23:42.485" v="2486" actId="20577"/>
        <pc:sldMkLst>
          <pc:docMk/>
          <pc:sldMk cId="258004000" sldId="405"/>
        </pc:sldMkLst>
        <pc:spChg chg="mod">
          <ac:chgData name="Margaret Fox" userId="892c1610-2351-4c35-b21d-3b293c8c172e" providerId="ADAL" clId="{E55F5CF6-E4D3-4347-90EC-BC6A65DF078D}" dt="2022-02-09T16:23:42.485" v="2486" actId="20577"/>
          <ac:spMkLst>
            <pc:docMk/>
            <pc:sldMk cId="258004000" sldId="40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0:02.814" v="3318" actId="20577"/>
        <pc:sldMkLst>
          <pc:docMk/>
          <pc:sldMk cId="2026019472" sldId="406"/>
        </pc:sldMkLst>
        <pc:spChg chg="mod">
          <ac:chgData name="Margaret Fox" userId="892c1610-2351-4c35-b21d-3b293c8c172e" providerId="ADAL" clId="{E55F5CF6-E4D3-4347-90EC-BC6A65DF078D}" dt="2022-02-09T16:50:02.814" v="3318" actId="20577"/>
          <ac:spMkLst>
            <pc:docMk/>
            <pc:sldMk cId="2026019472" sldId="40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1:16.399" v="3536" actId="20577"/>
        <pc:sldMkLst>
          <pc:docMk/>
          <pc:sldMk cId="398580215" sldId="407"/>
        </pc:sldMkLst>
        <pc:spChg chg="mod">
          <ac:chgData name="Margaret Fox" userId="892c1610-2351-4c35-b21d-3b293c8c172e" providerId="ADAL" clId="{E55F5CF6-E4D3-4347-90EC-BC6A65DF078D}" dt="2022-02-09T16:51:16.399" v="3536" actId="20577"/>
          <ac:spMkLst>
            <pc:docMk/>
            <pc:sldMk cId="398580215" sldId="40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6:44.922" v="3635" actId="20577"/>
        <pc:sldMkLst>
          <pc:docMk/>
          <pc:sldMk cId="384757883" sldId="408"/>
        </pc:sldMkLst>
        <pc:spChg chg="mod">
          <ac:chgData name="Margaret Fox" userId="892c1610-2351-4c35-b21d-3b293c8c172e" providerId="ADAL" clId="{E55F5CF6-E4D3-4347-90EC-BC6A65DF078D}" dt="2022-02-09T16:56:44.922" v="3635" actId="20577"/>
          <ac:spMkLst>
            <pc:docMk/>
            <pc:sldMk cId="384757883" sldId="40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7:00:29.975" v="4117" actId="1076"/>
        <pc:sldMkLst>
          <pc:docMk/>
          <pc:sldMk cId="1276928845" sldId="409"/>
        </pc:sldMkLst>
        <pc:spChg chg="mod">
          <ac:chgData name="Margaret Fox" userId="892c1610-2351-4c35-b21d-3b293c8c172e" providerId="ADAL" clId="{E55F5CF6-E4D3-4347-90EC-BC6A65DF078D}" dt="2022-02-09T17:00:29.975" v="4117" actId="1076"/>
          <ac:spMkLst>
            <pc:docMk/>
            <pc:sldMk cId="1276928845" sldId="409"/>
            <ac:spMk id="2" creationId="{AAB9F923-3D98-49EE-927E-35748313EB37}"/>
          </ac:spMkLst>
        </pc:spChg>
        <pc:picChg chg="mod">
          <ac:chgData name="Margaret Fox" userId="892c1610-2351-4c35-b21d-3b293c8c172e" providerId="ADAL" clId="{E55F5CF6-E4D3-4347-90EC-BC6A65DF078D}" dt="2022-02-09T17:00:27.631" v="4116" actId="1076"/>
          <ac:picMkLst>
            <pc:docMk/>
            <pc:sldMk cId="1276928845" sldId="40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E55F5CF6-E4D3-4347-90EC-BC6A65DF078D}" dt="2022-02-09T17:02:35.733" v="4773" actId="20577"/>
        <pc:sldMkLst>
          <pc:docMk/>
          <pc:sldMk cId="3682969748" sldId="410"/>
        </pc:sldMkLst>
        <pc:spChg chg="mod">
          <ac:chgData name="Margaret Fox" userId="892c1610-2351-4c35-b21d-3b293c8c172e" providerId="ADAL" clId="{E55F5CF6-E4D3-4347-90EC-BC6A65DF078D}" dt="2022-02-09T17:02:35.733" v="4773" actId="20577"/>
          <ac:spMkLst>
            <pc:docMk/>
            <pc:sldMk cId="3682969748" sldId="41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BA737C1-2E9E-4659-BD6F-00653654C077}"/>
    <pc:docChg chg="undo custSel addSld delSld modSld sldOrd">
      <pc:chgData name="Margaret Fox" userId="892c1610-2351-4c35-b21d-3b293c8c172e" providerId="ADAL" clId="{DBA737C1-2E9E-4659-BD6F-00653654C077}" dt="2022-04-06T20:36:07.417" v="4615" actId="20577"/>
      <pc:docMkLst>
        <pc:docMk/>
      </pc:docMkLst>
      <pc:sldChg chg="modSp mod">
        <pc:chgData name="Margaret Fox" userId="892c1610-2351-4c35-b21d-3b293c8c172e" providerId="ADAL" clId="{DBA737C1-2E9E-4659-BD6F-00653654C077}" dt="2022-04-06T19:20:51.603" v="100" actId="113"/>
        <pc:sldMkLst>
          <pc:docMk/>
          <pc:sldMk cId="3285693065" sldId="262"/>
        </pc:sldMkLst>
        <pc:spChg chg="mod">
          <ac:chgData name="Margaret Fox" userId="892c1610-2351-4c35-b21d-3b293c8c172e" providerId="ADAL" clId="{DBA737C1-2E9E-4659-BD6F-00653654C077}" dt="2022-04-06T19:20:51.603" v="100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20:36:07.417" v="4615" actId="20577"/>
        <pc:sldMkLst>
          <pc:docMk/>
          <pc:sldMk cId="1809337763" sldId="277"/>
        </pc:sldMkLst>
        <pc:spChg chg="mod">
          <ac:chgData name="Margaret Fox" userId="892c1610-2351-4c35-b21d-3b293c8c172e" providerId="ADAL" clId="{DBA737C1-2E9E-4659-BD6F-00653654C077}" dt="2022-04-06T20:36:07.417" v="461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18:49.447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DBA737C1-2E9E-4659-BD6F-00653654C077}" dt="2022-04-06T19:18:49.447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18:58.228" v="28" actId="20577"/>
        <pc:sldMkLst>
          <pc:docMk/>
          <pc:sldMk cId="2773300615" sldId="375"/>
        </pc:sldMkLst>
        <pc:spChg chg="mod">
          <ac:chgData name="Margaret Fox" userId="892c1610-2351-4c35-b21d-3b293c8c172e" providerId="ADAL" clId="{DBA737C1-2E9E-4659-BD6F-00653654C077}" dt="2022-04-06T19:18:58.228" v="2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50:38.299" v="2580" actId="20577"/>
        <pc:sldMkLst>
          <pc:docMk/>
          <pc:sldMk cId="3463236270" sldId="430"/>
        </pc:sldMkLst>
        <pc:spChg chg="mod">
          <ac:chgData name="Margaret Fox" userId="892c1610-2351-4c35-b21d-3b293c8c172e" providerId="ADAL" clId="{DBA737C1-2E9E-4659-BD6F-00653654C077}" dt="2022-04-06T19:50:38.299" v="258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821891152" sldId="444"/>
        </pc:sldMkLst>
      </pc:sldChg>
      <pc:sldChg chg="modSp mod">
        <pc:chgData name="Margaret Fox" userId="892c1610-2351-4c35-b21d-3b293c8c172e" providerId="ADAL" clId="{DBA737C1-2E9E-4659-BD6F-00653654C077}" dt="2022-04-06T19:21:59.087" v="237" actId="12"/>
        <pc:sldMkLst>
          <pc:docMk/>
          <pc:sldMk cId="3447860658" sldId="445"/>
        </pc:sldMkLst>
        <pc:spChg chg="mod">
          <ac:chgData name="Margaret Fox" userId="892c1610-2351-4c35-b21d-3b293c8c172e" providerId="ADAL" clId="{DBA737C1-2E9E-4659-BD6F-00653654C077}" dt="2022-04-06T19:21:59.087" v="237" actId="12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19:20:59.056" v="101" actId="47"/>
        <pc:sldMkLst>
          <pc:docMk/>
          <pc:sldMk cId="125520463" sldId="449"/>
        </pc:sldMkLst>
      </pc:sldChg>
      <pc:sldChg chg="modSp mod ord">
        <pc:chgData name="Margaret Fox" userId="892c1610-2351-4c35-b21d-3b293c8c172e" providerId="ADAL" clId="{DBA737C1-2E9E-4659-BD6F-00653654C077}" dt="2022-04-06T19:51:17.127" v="2623" actId="20577"/>
        <pc:sldMkLst>
          <pc:docMk/>
          <pc:sldMk cId="1970260500" sldId="450"/>
        </pc:sldMkLst>
        <pc:spChg chg="mod">
          <ac:chgData name="Margaret Fox" userId="892c1610-2351-4c35-b21d-3b293c8c172e" providerId="ADAL" clId="{DBA737C1-2E9E-4659-BD6F-00653654C077}" dt="2022-04-06T19:51:17.127" v="2623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813525388" sldId="451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1276343975" sldId="452"/>
        </pc:sldMkLst>
      </pc:sldChg>
      <pc:sldChg chg="del">
        <pc:chgData name="Margaret Fox" userId="892c1610-2351-4c35-b21d-3b293c8c172e" providerId="ADAL" clId="{DBA737C1-2E9E-4659-BD6F-00653654C077}" dt="2022-04-06T19:43:41.637" v="2135" actId="47"/>
        <pc:sldMkLst>
          <pc:docMk/>
          <pc:sldMk cId="1389639667" sldId="453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157212482" sldId="454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2219161443" sldId="455"/>
        </pc:sldMkLst>
      </pc:sldChg>
      <pc:sldChg chg="modSp add mod">
        <pc:chgData name="Margaret Fox" userId="892c1610-2351-4c35-b21d-3b293c8c172e" providerId="ADAL" clId="{DBA737C1-2E9E-4659-BD6F-00653654C077}" dt="2022-04-06T19:28:24.715" v="534" actId="20577"/>
        <pc:sldMkLst>
          <pc:docMk/>
          <pc:sldMk cId="2624371038" sldId="456"/>
        </pc:sldMkLst>
        <pc:spChg chg="mod">
          <ac:chgData name="Margaret Fox" userId="892c1610-2351-4c35-b21d-3b293c8c172e" providerId="ADAL" clId="{DBA737C1-2E9E-4659-BD6F-00653654C077}" dt="2022-04-06T19:28:24.715" v="534" actId="20577"/>
          <ac:spMkLst>
            <pc:docMk/>
            <pc:sldMk cId="2624371038" sldId="4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31:04.339" v="1001" actId="20577"/>
        <pc:sldMkLst>
          <pc:docMk/>
          <pc:sldMk cId="10895705" sldId="457"/>
        </pc:sldMkLst>
        <pc:spChg chg="mod">
          <ac:chgData name="Margaret Fox" userId="892c1610-2351-4c35-b21d-3b293c8c172e" providerId="ADAL" clId="{DBA737C1-2E9E-4659-BD6F-00653654C077}" dt="2022-04-06T19:31:04.339" v="1001" actId="20577"/>
          <ac:spMkLst>
            <pc:docMk/>
            <pc:sldMk cId="10895705" sldId="4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9:21.690" v="2401" actId="20577"/>
        <pc:sldMkLst>
          <pc:docMk/>
          <pc:sldMk cId="1560933935" sldId="458"/>
        </pc:sldMkLst>
        <pc:spChg chg="mod">
          <ac:chgData name="Margaret Fox" userId="892c1610-2351-4c35-b21d-3b293c8c172e" providerId="ADAL" clId="{DBA737C1-2E9E-4659-BD6F-00653654C077}" dt="2022-04-06T19:49:21.690" v="2401" actId="20577"/>
          <ac:spMkLst>
            <pc:docMk/>
            <pc:sldMk cId="1560933935" sldId="45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DBA737C1-2E9E-4659-BD6F-00653654C077}" dt="2022-04-06T19:37:51.777" v="1489" actId="47"/>
        <pc:sldMkLst>
          <pc:docMk/>
          <pc:sldMk cId="754862988" sldId="459"/>
        </pc:sldMkLst>
      </pc:sldChg>
      <pc:sldChg chg="modSp add mod">
        <pc:chgData name="Margaret Fox" userId="892c1610-2351-4c35-b21d-3b293c8c172e" providerId="ADAL" clId="{DBA737C1-2E9E-4659-BD6F-00653654C077}" dt="2022-04-06T19:40:23.979" v="1997" actId="20577"/>
        <pc:sldMkLst>
          <pc:docMk/>
          <pc:sldMk cId="465772569" sldId="460"/>
        </pc:sldMkLst>
        <pc:spChg chg="mod">
          <ac:chgData name="Margaret Fox" userId="892c1610-2351-4c35-b21d-3b293c8c172e" providerId="ADAL" clId="{DBA737C1-2E9E-4659-BD6F-00653654C077}" dt="2022-04-06T19:40:23.979" v="1997" actId="20577"/>
          <ac:spMkLst>
            <pc:docMk/>
            <pc:sldMk cId="465772569" sldId="46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1:19.338" v="2134" actId="20577"/>
        <pc:sldMkLst>
          <pc:docMk/>
          <pc:sldMk cId="2708094060" sldId="461"/>
        </pc:sldMkLst>
        <pc:spChg chg="mod">
          <ac:chgData name="Margaret Fox" userId="892c1610-2351-4c35-b21d-3b293c8c172e" providerId="ADAL" clId="{DBA737C1-2E9E-4659-BD6F-00653654C077}" dt="2022-04-06T19:41:19.338" v="2134" actId="20577"/>
          <ac:spMkLst>
            <pc:docMk/>
            <pc:sldMk cId="2708094060" sldId="46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6:51.763" v="2184" actId="20577"/>
        <pc:sldMkLst>
          <pc:docMk/>
          <pc:sldMk cId="2229022120" sldId="462"/>
        </pc:sldMkLst>
        <pc:spChg chg="mod">
          <ac:chgData name="Margaret Fox" userId="892c1610-2351-4c35-b21d-3b293c8c172e" providerId="ADAL" clId="{DBA737C1-2E9E-4659-BD6F-00653654C077}" dt="2022-04-06T19:46:51.763" v="2184" actId="20577"/>
          <ac:spMkLst>
            <pc:docMk/>
            <pc:sldMk cId="2229022120" sldId="46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DBA737C1-2E9E-4659-BD6F-00653654C077}" dt="2022-04-06T20:18:39.250" v="3765" actId="20577"/>
        <pc:sldMkLst>
          <pc:docMk/>
          <pc:sldMk cId="549625642" sldId="463"/>
        </pc:sldMkLst>
        <pc:spChg chg="mod">
          <ac:chgData name="Margaret Fox" userId="892c1610-2351-4c35-b21d-3b293c8c172e" providerId="ADAL" clId="{DBA737C1-2E9E-4659-BD6F-00653654C077}" dt="2022-04-06T20:18:39.250" v="3765" actId="20577"/>
          <ac:spMkLst>
            <pc:docMk/>
            <pc:sldMk cId="549625642" sldId="4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55:59.376" v="3091" actId="20577"/>
        <pc:sldMkLst>
          <pc:docMk/>
          <pc:sldMk cId="2129768287" sldId="464"/>
        </pc:sldMkLst>
        <pc:spChg chg="mod">
          <ac:chgData name="Margaret Fox" userId="892c1610-2351-4c35-b21d-3b293c8c172e" providerId="ADAL" clId="{DBA737C1-2E9E-4659-BD6F-00653654C077}" dt="2022-04-06T19:55:59.376" v="3091" actId="20577"/>
          <ac:spMkLst>
            <pc:docMk/>
            <pc:sldMk cId="2129768287" sldId="464"/>
            <ac:spMk id="2" creationId="{AAB9F923-3D98-49EE-927E-35748313EB37}"/>
          </ac:spMkLst>
        </pc:spChg>
        <pc:picChg chg="mod">
          <ac:chgData name="Margaret Fox" userId="892c1610-2351-4c35-b21d-3b293c8c172e" providerId="ADAL" clId="{DBA737C1-2E9E-4659-BD6F-00653654C077}" dt="2022-04-06T19:52:59.673" v="2870" actId="1076"/>
          <ac:picMkLst>
            <pc:docMk/>
            <pc:sldMk cId="2129768287" sldId="464"/>
            <ac:picMk id="2050" creationId="{9E476F11-15D0-42A8-BDAC-FCD6AA8E73AE}"/>
          </ac:picMkLst>
        </pc:picChg>
      </pc:sldChg>
      <pc:sldChg chg="modSp add del mod">
        <pc:chgData name="Margaret Fox" userId="892c1610-2351-4c35-b21d-3b293c8c172e" providerId="ADAL" clId="{DBA737C1-2E9E-4659-BD6F-00653654C077}" dt="2022-04-06T19:53:58.298" v="2919" actId="47"/>
        <pc:sldMkLst>
          <pc:docMk/>
          <pc:sldMk cId="1150114393" sldId="465"/>
        </pc:sldMkLst>
        <pc:spChg chg="mod">
          <ac:chgData name="Margaret Fox" userId="892c1610-2351-4c35-b21d-3b293c8c172e" providerId="ADAL" clId="{DBA737C1-2E9E-4659-BD6F-00653654C077}" dt="2022-04-06T19:53:51.126" v="2917" actId="20577"/>
          <ac:spMkLst>
            <pc:docMk/>
            <pc:sldMk cId="1150114393" sldId="46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13:46.457" v="3100" actId="20577"/>
        <pc:sldMkLst>
          <pc:docMk/>
          <pc:sldMk cId="76248272" sldId="466"/>
        </pc:sldMkLst>
        <pc:spChg chg="mod">
          <ac:chgData name="Margaret Fox" userId="892c1610-2351-4c35-b21d-3b293c8c172e" providerId="ADAL" clId="{DBA737C1-2E9E-4659-BD6F-00653654C077}" dt="2022-04-06T20:13:46.457" v="3100" actId="20577"/>
          <ac:spMkLst>
            <pc:docMk/>
            <pc:sldMk cId="76248272" sldId="46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15:04.832" v="3330" actId="20577"/>
        <pc:sldMkLst>
          <pc:docMk/>
          <pc:sldMk cId="3557543407" sldId="467"/>
        </pc:sldMkLst>
        <pc:spChg chg="mod">
          <ac:chgData name="Margaret Fox" userId="892c1610-2351-4c35-b21d-3b293c8c172e" providerId="ADAL" clId="{DBA737C1-2E9E-4659-BD6F-00653654C077}" dt="2022-04-06T20:15:04.832" v="3330" actId="20577"/>
          <ac:spMkLst>
            <pc:docMk/>
            <pc:sldMk cId="3557543407" sldId="46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20:08.499" v="3979" actId="20577"/>
        <pc:sldMkLst>
          <pc:docMk/>
          <pc:sldMk cId="3650980457" sldId="468"/>
        </pc:sldMkLst>
        <pc:spChg chg="mod">
          <ac:chgData name="Margaret Fox" userId="892c1610-2351-4c35-b21d-3b293c8c172e" providerId="ADAL" clId="{DBA737C1-2E9E-4659-BD6F-00653654C077}" dt="2022-04-06T20:20:08.499" v="3979" actId="20577"/>
          <ac:spMkLst>
            <pc:docMk/>
            <pc:sldMk cId="3650980457" sldId="4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34:36.925" v="4544" actId="20577"/>
        <pc:sldMkLst>
          <pc:docMk/>
          <pc:sldMk cId="3756410116" sldId="469"/>
        </pc:sldMkLst>
        <pc:spChg chg="mod">
          <ac:chgData name="Margaret Fox" userId="892c1610-2351-4c35-b21d-3b293c8c172e" providerId="ADAL" clId="{DBA737C1-2E9E-4659-BD6F-00653654C077}" dt="2022-04-06T20:34:36.925" v="4544" actId="20577"/>
          <ac:spMkLst>
            <pc:docMk/>
            <pc:sldMk cId="3756410116" sldId="469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B6031D83-9CBA-4F90-A38F-3BD0B2140AB7}"/>
    <pc:docChg chg="undo redo custSel addSld delSld modSld">
      <pc:chgData name="Margaret Fox" userId="892c1610-2351-4c35-b21d-3b293c8c172e" providerId="ADAL" clId="{B6031D83-9CBA-4F90-A38F-3BD0B2140AB7}" dt="2022-05-11T21:10:31.231" v="2761" actId="20577"/>
      <pc:docMkLst>
        <pc:docMk/>
      </pc:docMkLst>
      <pc:sldChg chg="modSp mod">
        <pc:chgData name="Margaret Fox" userId="892c1610-2351-4c35-b21d-3b293c8c172e" providerId="ADAL" clId="{B6031D83-9CBA-4F90-A38F-3BD0B2140AB7}" dt="2022-05-11T20:34:16.492" v="109" actId="20577"/>
        <pc:sldMkLst>
          <pc:docMk/>
          <pc:sldMk cId="3285693065" sldId="262"/>
        </pc:sldMkLst>
        <pc:spChg chg="mod">
          <ac:chgData name="Margaret Fox" userId="892c1610-2351-4c35-b21d-3b293c8c172e" providerId="ADAL" clId="{B6031D83-9CBA-4F90-A38F-3BD0B2140AB7}" dt="2022-05-11T20:34:16.492" v="10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B6031D83-9CBA-4F90-A38F-3BD0B2140AB7}" dt="2022-05-11T20:36:57.643" v="122" actId="47"/>
        <pc:sldMkLst>
          <pc:docMk/>
          <pc:sldMk cId="1809337763" sldId="277"/>
        </pc:sldMkLst>
      </pc:sldChg>
      <pc:sldChg chg="del">
        <pc:chgData name="Margaret Fox" userId="892c1610-2351-4c35-b21d-3b293c8c172e" providerId="ADAL" clId="{B6031D83-9CBA-4F90-A38F-3BD0B2140AB7}" dt="2022-05-11T20:36:32.202" v="116" actId="47"/>
        <pc:sldMkLst>
          <pc:docMk/>
          <pc:sldMk cId="3447860658" sldId="445"/>
        </pc:sldMkLst>
      </pc:sldChg>
      <pc:sldChg chg="del">
        <pc:chgData name="Margaret Fox" userId="892c1610-2351-4c35-b21d-3b293c8c172e" providerId="ADAL" clId="{B6031D83-9CBA-4F90-A38F-3BD0B2140AB7}" dt="2022-05-11T20:36:37.266" v="119" actId="47"/>
        <pc:sldMkLst>
          <pc:docMk/>
          <pc:sldMk cId="2624371038" sldId="456"/>
        </pc:sldMkLst>
      </pc:sldChg>
      <pc:sldChg chg="del">
        <pc:chgData name="Margaret Fox" userId="892c1610-2351-4c35-b21d-3b293c8c172e" providerId="ADAL" clId="{B6031D83-9CBA-4F90-A38F-3BD0B2140AB7}" dt="2022-05-11T20:36:34.346" v="117" actId="47"/>
        <pc:sldMkLst>
          <pc:docMk/>
          <pc:sldMk cId="2300350173" sldId="472"/>
        </pc:sldMkLst>
      </pc:sldChg>
      <pc:sldChg chg="del">
        <pc:chgData name="Margaret Fox" userId="892c1610-2351-4c35-b21d-3b293c8c172e" providerId="ADAL" clId="{B6031D83-9CBA-4F90-A38F-3BD0B2140AB7}" dt="2022-05-11T20:36:35.509" v="118" actId="47"/>
        <pc:sldMkLst>
          <pc:docMk/>
          <pc:sldMk cId="1133601990" sldId="473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2219388563" sldId="474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160799844" sldId="475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222599843" sldId="476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2308597853" sldId="477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617991566" sldId="478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3121851284" sldId="479"/>
        </pc:sldMkLst>
      </pc:sldChg>
      <pc:sldChg chg="del">
        <pc:chgData name="Margaret Fox" userId="892c1610-2351-4c35-b21d-3b293c8c172e" providerId="ADAL" clId="{B6031D83-9CBA-4F90-A38F-3BD0B2140AB7}" dt="2022-05-11T20:36:45.936" v="120" actId="47"/>
        <pc:sldMkLst>
          <pc:docMk/>
          <pc:sldMk cId="973687879" sldId="480"/>
        </pc:sldMkLst>
      </pc:sldChg>
      <pc:sldChg chg="modSp mod">
        <pc:chgData name="Margaret Fox" userId="892c1610-2351-4c35-b21d-3b293c8c172e" providerId="ADAL" clId="{B6031D83-9CBA-4F90-A38F-3BD0B2140AB7}" dt="2022-05-11T20:40:21.865" v="466" actId="1076"/>
        <pc:sldMkLst>
          <pc:docMk/>
          <pc:sldMk cId="447521158" sldId="481"/>
        </pc:sldMkLst>
        <pc:spChg chg="mod">
          <ac:chgData name="Margaret Fox" userId="892c1610-2351-4c35-b21d-3b293c8c172e" providerId="ADAL" clId="{B6031D83-9CBA-4F90-A38F-3BD0B2140AB7}" dt="2022-05-11T20:40:21.865" v="466" actId="1076"/>
          <ac:spMkLst>
            <pc:docMk/>
            <pc:sldMk cId="447521158" sldId="4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B6031D83-9CBA-4F90-A38F-3BD0B2140AB7}" dt="2022-05-11T20:38:57.306" v="392" actId="20577"/>
        <pc:sldMkLst>
          <pc:docMk/>
          <pc:sldMk cId="1372163677" sldId="482"/>
        </pc:sldMkLst>
        <pc:spChg chg="mod">
          <ac:chgData name="Margaret Fox" userId="892c1610-2351-4c35-b21d-3b293c8c172e" providerId="ADAL" clId="{B6031D83-9CBA-4F90-A38F-3BD0B2140AB7}" dt="2022-05-11T20:38:57.306" v="392" actId="20577"/>
          <ac:spMkLst>
            <pc:docMk/>
            <pc:sldMk cId="1372163677" sldId="482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B6031D83-9CBA-4F90-A38F-3BD0B2140AB7}" dt="2022-05-11T20:59:26.513" v="1987" actId="47"/>
        <pc:sldMkLst>
          <pc:docMk/>
          <pc:sldMk cId="2815454776" sldId="483"/>
        </pc:sldMkLst>
        <pc:spChg chg="mod">
          <ac:chgData name="Margaret Fox" userId="892c1610-2351-4c35-b21d-3b293c8c172e" providerId="ADAL" clId="{B6031D83-9CBA-4F90-A38F-3BD0B2140AB7}" dt="2022-05-11T20:40:28.167" v="468" actId="14100"/>
          <ac:spMkLst>
            <pc:docMk/>
            <pc:sldMk cId="2815454776" sldId="48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B6031D83-9CBA-4F90-A38F-3BD0B2140AB7}" dt="2022-05-11T20:54:46.602" v="1669" actId="20577"/>
        <pc:sldMkLst>
          <pc:docMk/>
          <pc:sldMk cId="1489942598" sldId="484"/>
        </pc:sldMkLst>
        <pc:spChg chg="mod">
          <ac:chgData name="Margaret Fox" userId="892c1610-2351-4c35-b21d-3b293c8c172e" providerId="ADAL" clId="{B6031D83-9CBA-4F90-A38F-3BD0B2140AB7}" dt="2022-05-11T20:54:46.602" v="1669" actId="20577"/>
          <ac:spMkLst>
            <pc:docMk/>
            <pc:sldMk cId="1489942598" sldId="48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B6031D83-9CBA-4F90-A38F-3BD0B2140AB7}" dt="2022-05-11T20:40:59.589" v="501"/>
        <pc:sldMkLst>
          <pc:docMk/>
          <pc:sldMk cId="1577531909" sldId="485"/>
        </pc:sldMkLst>
      </pc:sldChg>
      <pc:sldChg chg="modSp add mod">
        <pc:chgData name="Margaret Fox" userId="892c1610-2351-4c35-b21d-3b293c8c172e" providerId="ADAL" clId="{B6031D83-9CBA-4F90-A38F-3BD0B2140AB7}" dt="2022-05-11T21:07:45.808" v="2420" actId="20577"/>
        <pc:sldMkLst>
          <pc:docMk/>
          <pc:sldMk cId="2971060928" sldId="485"/>
        </pc:sldMkLst>
        <pc:spChg chg="mod">
          <ac:chgData name="Margaret Fox" userId="892c1610-2351-4c35-b21d-3b293c8c172e" providerId="ADAL" clId="{B6031D83-9CBA-4F90-A38F-3BD0B2140AB7}" dt="2022-05-11T21:07:45.808" v="2420" actId="20577"/>
          <ac:spMkLst>
            <pc:docMk/>
            <pc:sldMk cId="2971060928" sldId="4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B6031D83-9CBA-4F90-A38F-3BD0B2140AB7}" dt="2022-05-11T20:42:34.460" v="654" actId="20577"/>
        <pc:sldMkLst>
          <pc:docMk/>
          <pc:sldMk cId="3078002430" sldId="486"/>
        </pc:sldMkLst>
        <pc:spChg chg="mod">
          <ac:chgData name="Margaret Fox" userId="892c1610-2351-4c35-b21d-3b293c8c172e" providerId="ADAL" clId="{B6031D83-9CBA-4F90-A38F-3BD0B2140AB7}" dt="2022-05-11T20:42:34.460" v="654" actId="20577"/>
          <ac:spMkLst>
            <pc:docMk/>
            <pc:sldMk cId="3078002430" sldId="48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B6031D83-9CBA-4F90-A38F-3BD0B2140AB7}" dt="2022-05-11T21:09:39.363" v="2555" actId="20577"/>
        <pc:sldMkLst>
          <pc:docMk/>
          <pc:sldMk cId="1802961371" sldId="487"/>
        </pc:sldMkLst>
        <pc:spChg chg="mod">
          <ac:chgData name="Margaret Fox" userId="892c1610-2351-4c35-b21d-3b293c8c172e" providerId="ADAL" clId="{B6031D83-9CBA-4F90-A38F-3BD0B2140AB7}" dt="2022-05-11T21:09:39.363" v="2555" actId="20577"/>
          <ac:spMkLst>
            <pc:docMk/>
            <pc:sldMk cId="1802961371" sldId="487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B6031D83-9CBA-4F90-A38F-3BD0B2140AB7}" dt="2022-05-11T20:41:29.681" v="543" actId="47"/>
        <pc:sldMkLst>
          <pc:docMk/>
          <pc:sldMk cId="2704857883" sldId="487"/>
        </pc:sldMkLst>
      </pc:sldChg>
      <pc:sldChg chg="modSp add mod">
        <pc:chgData name="Margaret Fox" userId="892c1610-2351-4c35-b21d-3b293c8c172e" providerId="ADAL" clId="{B6031D83-9CBA-4F90-A38F-3BD0B2140AB7}" dt="2022-05-11T21:00:32.627" v="2017" actId="20577"/>
        <pc:sldMkLst>
          <pc:docMk/>
          <pc:sldMk cId="1138852026" sldId="488"/>
        </pc:sldMkLst>
        <pc:spChg chg="mod">
          <ac:chgData name="Margaret Fox" userId="892c1610-2351-4c35-b21d-3b293c8c172e" providerId="ADAL" clId="{B6031D83-9CBA-4F90-A38F-3BD0B2140AB7}" dt="2022-05-11T21:00:32.627" v="2017" actId="20577"/>
          <ac:spMkLst>
            <pc:docMk/>
            <pc:sldMk cId="1138852026" sldId="48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B6031D83-9CBA-4F90-A38F-3BD0B2140AB7}" dt="2022-05-11T21:07:39.720" v="2393"/>
        <pc:sldMkLst>
          <pc:docMk/>
          <pc:sldMk cId="979524222" sldId="489"/>
        </pc:sldMkLst>
      </pc:sldChg>
      <pc:sldChg chg="modSp add mod">
        <pc:chgData name="Margaret Fox" userId="892c1610-2351-4c35-b21d-3b293c8c172e" providerId="ADAL" clId="{B6031D83-9CBA-4F90-A38F-3BD0B2140AB7}" dt="2022-05-11T21:09:15.974" v="2548" actId="20577"/>
        <pc:sldMkLst>
          <pc:docMk/>
          <pc:sldMk cId="2035410660" sldId="490"/>
        </pc:sldMkLst>
        <pc:spChg chg="mod">
          <ac:chgData name="Margaret Fox" userId="892c1610-2351-4c35-b21d-3b293c8c172e" providerId="ADAL" clId="{B6031D83-9CBA-4F90-A38F-3BD0B2140AB7}" dt="2022-05-11T21:09:15.974" v="2548" actId="20577"/>
          <ac:spMkLst>
            <pc:docMk/>
            <pc:sldMk cId="2035410660" sldId="49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B6031D83-9CBA-4F90-A38F-3BD0B2140AB7}" dt="2022-05-11T21:10:31.231" v="2761" actId="20577"/>
        <pc:sldMkLst>
          <pc:docMk/>
          <pc:sldMk cId="3793215362" sldId="491"/>
        </pc:sldMkLst>
        <pc:spChg chg="mod">
          <ac:chgData name="Margaret Fox" userId="892c1610-2351-4c35-b21d-3b293c8c172e" providerId="ADAL" clId="{B6031D83-9CBA-4F90-A38F-3BD0B2140AB7}" dt="2022-05-11T21:10:31.231" v="2761" actId="20577"/>
          <ac:spMkLst>
            <pc:docMk/>
            <pc:sldMk cId="3793215362" sldId="49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F12986C-8110-4102-B133-CC9CB6590600}"/>
    <pc:docChg chg="undo redo custSel addSld delSld modSld sldOrd">
      <pc:chgData name="Margaret Fox" userId="892c1610-2351-4c35-b21d-3b293c8c172e" providerId="ADAL" clId="{EF12986C-8110-4102-B133-CC9CB6590600}" dt="2022-03-16T15:26:57.767" v="1826" actId="20577"/>
      <pc:docMkLst>
        <pc:docMk/>
      </pc:docMkLst>
      <pc:sldChg chg="modSp mod">
        <pc:chgData name="Margaret Fox" userId="892c1610-2351-4c35-b21d-3b293c8c172e" providerId="ADAL" clId="{EF12986C-8110-4102-B133-CC9CB6590600}" dt="2022-03-16T14:07:29.551" v="117" actId="113"/>
        <pc:sldMkLst>
          <pc:docMk/>
          <pc:sldMk cId="3285693065" sldId="262"/>
        </pc:sldMkLst>
        <pc:spChg chg="mod">
          <ac:chgData name="Margaret Fox" userId="892c1610-2351-4c35-b21d-3b293c8c172e" providerId="ADAL" clId="{EF12986C-8110-4102-B133-CC9CB6590600}" dt="2022-03-16T14:07:29.551" v="11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5:18:22.093" v="133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F12986C-8110-4102-B133-CC9CB6590600}" dt="2022-03-16T15:18:22.093" v="133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48.403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F12986C-8110-4102-B133-CC9CB6590600}" dt="2022-03-15T18:31:48.403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55.385" v="30" actId="20577"/>
        <pc:sldMkLst>
          <pc:docMk/>
          <pc:sldMk cId="2773300615" sldId="375"/>
        </pc:sldMkLst>
        <pc:spChg chg="mod">
          <ac:chgData name="Margaret Fox" userId="892c1610-2351-4c35-b21d-3b293c8c172e" providerId="ADAL" clId="{EF12986C-8110-4102-B133-CC9CB6590600}" dt="2022-03-15T18:31:55.385" v="30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7.438" v="1258" actId="47"/>
        <pc:sldMkLst>
          <pc:docMk/>
          <pc:sldMk cId="560303785" sldId="390"/>
        </pc:sldMkLst>
      </pc:sldChg>
      <pc:sldChg chg="del">
        <pc:chgData name="Margaret Fox" userId="892c1610-2351-4c35-b21d-3b293c8c172e" providerId="ADAL" clId="{EF12986C-8110-4102-B133-CC9CB6590600}" dt="2022-03-16T15:14:41.772" v="1262" actId="47"/>
        <pc:sldMkLst>
          <pc:docMk/>
          <pc:sldMk cId="3505234178" sldId="425"/>
        </pc:sldMkLst>
      </pc:sldChg>
      <pc:sldChg chg="modSp mod">
        <pc:chgData name="Margaret Fox" userId="892c1610-2351-4c35-b21d-3b293c8c172e" providerId="ADAL" clId="{EF12986C-8110-4102-B133-CC9CB6590600}" dt="2022-03-16T15:06:25.923" v="606" actId="20577"/>
        <pc:sldMkLst>
          <pc:docMk/>
          <pc:sldMk cId="3463236270" sldId="430"/>
        </pc:sldMkLst>
        <pc:spChg chg="mod">
          <ac:chgData name="Margaret Fox" userId="892c1610-2351-4c35-b21d-3b293c8c172e" providerId="ADAL" clId="{EF12986C-8110-4102-B133-CC9CB6590600}" dt="2022-03-16T15:06:25.923" v="606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1.203" v="1253" actId="47"/>
        <pc:sldMkLst>
          <pc:docMk/>
          <pc:sldMk cId="2347053662" sldId="438"/>
        </pc:sldMkLst>
      </pc:sldChg>
      <pc:sldChg chg="del">
        <pc:chgData name="Margaret Fox" userId="892c1610-2351-4c35-b21d-3b293c8c172e" providerId="ADAL" clId="{EF12986C-8110-4102-B133-CC9CB6590600}" dt="2022-03-16T15:14:32.211" v="1254" actId="47"/>
        <pc:sldMkLst>
          <pc:docMk/>
          <pc:sldMk cId="2079246714" sldId="439"/>
        </pc:sldMkLst>
      </pc:sldChg>
      <pc:sldChg chg="del">
        <pc:chgData name="Margaret Fox" userId="892c1610-2351-4c35-b21d-3b293c8c172e" providerId="ADAL" clId="{EF12986C-8110-4102-B133-CC9CB6590600}" dt="2022-03-16T15:14:35.033" v="1256" actId="47"/>
        <pc:sldMkLst>
          <pc:docMk/>
          <pc:sldMk cId="3689380733" sldId="440"/>
        </pc:sldMkLst>
      </pc:sldChg>
      <pc:sldChg chg="del">
        <pc:chgData name="Margaret Fox" userId="892c1610-2351-4c35-b21d-3b293c8c172e" providerId="ADAL" clId="{EF12986C-8110-4102-B133-CC9CB6590600}" dt="2022-03-16T15:14:37.995" v="1259" actId="47"/>
        <pc:sldMkLst>
          <pc:docMk/>
          <pc:sldMk cId="4284646656" sldId="441"/>
        </pc:sldMkLst>
      </pc:sldChg>
      <pc:sldChg chg="del">
        <pc:chgData name="Margaret Fox" userId="892c1610-2351-4c35-b21d-3b293c8c172e" providerId="ADAL" clId="{EF12986C-8110-4102-B133-CC9CB6590600}" dt="2022-03-16T15:14:40.523" v="1261" actId="47"/>
        <pc:sldMkLst>
          <pc:docMk/>
          <pc:sldMk cId="1372384714" sldId="442"/>
        </pc:sldMkLst>
      </pc:sldChg>
      <pc:sldChg chg="del">
        <pc:chgData name="Margaret Fox" userId="892c1610-2351-4c35-b21d-3b293c8c172e" providerId="ADAL" clId="{EF12986C-8110-4102-B133-CC9CB6590600}" dt="2022-03-16T15:14:39.217" v="1260" actId="47"/>
        <pc:sldMkLst>
          <pc:docMk/>
          <pc:sldMk cId="1278995872" sldId="443"/>
        </pc:sldMkLst>
      </pc:sldChg>
      <pc:sldChg chg="modSp mod">
        <pc:chgData name="Margaret Fox" userId="892c1610-2351-4c35-b21d-3b293c8c172e" providerId="ADAL" clId="{EF12986C-8110-4102-B133-CC9CB6590600}" dt="2022-03-16T15:13:51.872" v="1213" actId="20577"/>
        <pc:sldMkLst>
          <pc:docMk/>
          <pc:sldMk cId="821891152" sldId="444"/>
        </pc:sldMkLst>
        <pc:spChg chg="mod">
          <ac:chgData name="Margaret Fox" userId="892c1610-2351-4c35-b21d-3b293c8c172e" providerId="ADAL" clId="{EF12986C-8110-4102-B133-CC9CB6590600}" dt="2022-03-16T15:13:51.872" v="1213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4:10:02.709" v="290" actId="20577"/>
        <pc:sldMkLst>
          <pc:docMk/>
          <pc:sldMk cId="3447860658" sldId="445"/>
        </pc:sldMkLst>
        <pc:spChg chg="mod">
          <ac:chgData name="Margaret Fox" userId="892c1610-2351-4c35-b21d-3b293c8c172e" providerId="ADAL" clId="{EF12986C-8110-4102-B133-CC9CB6590600}" dt="2022-03-16T14:10:02.709" v="290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0.139" v="1252" actId="47"/>
        <pc:sldMkLst>
          <pc:docMk/>
          <pc:sldMk cId="3571388745" sldId="446"/>
        </pc:sldMkLst>
      </pc:sldChg>
      <pc:sldChg chg="del">
        <pc:chgData name="Margaret Fox" userId="892c1610-2351-4c35-b21d-3b293c8c172e" providerId="ADAL" clId="{EF12986C-8110-4102-B133-CC9CB6590600}" dt="2022-03-16T15:14:33.794" v="1255" actId="47"/>
        <pc:sldMkLst>
          <pc:docMk/>
          <pc:sldMk cId="4237746595" sldId="447"/>
        </pc:sldMkLst>
      </pc:sldChg>
      <pc:sldChg chg="del">
        <pc:chgData name="Margaret Fox" userId="892c1610-2351-4c35-b21d-3b293c8c172e" providerId="ADAL" clId="{EF12986C-8110-4102-B133-CC9CB6590600}" dt="2022-03-16T15:14:36.131" v="1257" actId="47"/>
        <pc:sldMkLst>
          <pc:docMk/>
          <pc:sldMk cId="3217576214" sldId="448"/>
        </pc:sldMkLst>
      </pc:sldChg>
      <pc:sldChg chg="modSp add mod">
        <pc:chgData name="Margaret Fox" userId="892c1610-2351-4c35-b21d-3b293c8c172e" providerId="ADAL" clId="{EF12986C-8110-4102-B133-CC9CB6590600}" dt="2022-03-16T14:08:04.753" v="198" actId="20577"/>
        <pc:sldMkLst>
          <pc:docMk/>
          <pc:sldMk cId="125520463" sldId="449"/>
        </pc:sldMkLst>
        <pc:spChg chg="mod">
          <ac:chgData name="Margaret Fox" userId="892c1610-2351-4c35-b21d-3b293c8c172e" providerId="ADAL" clId="{EF12986C-8110-4102-B133-CC9CB6590600}" dt="2022-03-16T14:08:04.753" v="198" actId="20577"/>
          <ac:spMkLst>
            <pc:docMk/>
            <pc:sldMk cId="125520463" sldId="449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EF12986C-8110-4102-B133-CC9CB6590600}" dt="2022-03-15T18:36:42.126" v="79" actId="680"/>
        <pc:sldMkLst>
          <pc:docMk/>
          <pc:sldMk cId="2639413362" sldId="449"/>
        </pc:sldMkLst>
      </pc:sldChg>
      <pc:sldChg chg="modSp add mod">
        <pc:chgData name="Margaret Fox" userId="892c1610-2351-4c35-b21d-3b293c8c172e" providerId="ADAL" clId="{EF12986C-8110-4102-B133-CC9CB6590600}" dt="2022-03-16T15:24:51.786" v="1499" actId="20577"/>
        <pc:sldMkLst>
          <pc:docMk/>
          <pc:sldMk cId="1970260500" sldId="450"/>
        </pc:sldMkLst>
        <pc:spChg chg="mod">
          <ac:chgData name="Margaret Fox" userId="892c1610-2351-4c35-b21d-3b293c8c172e" providerId="ADAL" clId="{EF12986C-8110-4102-B133-CC9CB6590600}" dt="2022-03-16T15:24:51.786" v="1499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09:07.569" v="1008" actId="20577"/>
        <pc:sldMkLst>
          <pc:docMk/>
          <pc:sldMk cId="813525388" sldId="451"/>
        </pc:sldMkLst>
        <pc:spChg chg="mod">
          <ac:chgData name="Margaret Fox" userId="892c1610-2351-4c35-b21d-3b293c8c172e" providerId="ADAL" clId="{EF12986C-8110-4102-B133-CC9CB6590600}" dt="2022-03-16T15:09:07.569" v="1008" actId="20577"/>
          <ac:spMkLst>
            <pc:docMk/>
            <pc:sldMk cId="813525388" sldId="4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14:21.202" v="1251" actId="20577"/>
        <pc:sldMkLst>
          <pc:docMk/>
          <pc:sldMk cId="1276343975" sldId="452"/>
        </pc:sldMkLst>
        <pc:spChg chg="mod">
          <ac:chgData name="Margaret Fox" userId="892c1610-2351-4c35-b21d-3b293c8c172e" providerId="ADAL" clId="{EF12986C-8110-4102-B133-CC9CB6590600}" dt="2022-03-16T15:14:21.202" v="1251" actId="20577"/>
          <ac:spMkLst>
            <pc:docMk/>
            <pc:sldMk cId="1276343975" sldId="452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EF12986C-8110-4102-B133-CC9CB6590600}" dt="2022-03-16T15:24:16.799" v="1417" actId="255"/>
        <pc:sldMkLst>
          <pc:docMk/>
          <pc:sldMk cId="1389639667" sldId="453"/>
        </pc:sldMkLst>
        <pc:spChg chg="mod">
          <ac:chgData name="Margaret Fox" userId="892c1610-2351-4c35-b21d-3b293c8c172e" providerId="ADAL" clId="{EF12986C-8110-4102-B133-CC9CB6590600}" dt="2022-03-16T15:23:41.643" v="1392" actId="20577"/>
          <ac:spMkLst>
            <pc:docMk/>
            <pc:sldMk cId="1389639667" sldId="453"/>
            <ac:spMk id="2" creationId="{AAB9F923-3D98-49EE-927E-35748313EB37}"/>
          </ac:spMkLst>
        </pc:spChg>
        <pc:spChg chg="add mod">
          <ac:chgData name="Margaret Fox" userId="892c1610-2351-4c35-b21d-3b293c8c172e" providerId="ADAL" clId="{EF12986C-8110-4102-B133-CC9CB6590600}" dt="2022-03-16T15:24:16.799" v="1417" actId="255"/>
          <ac:spMkLst>
            <pc:docMk/>
            <pc:sldMk cId="1389639667" sldId="453"/>
            <ac:spMk id="3" creationId="{6A08500D-E9C9-4151-B4EB-696560EF21E9}"/>
          </ac:spMkLst>
        </pc:spChg>
      </pc:sldChg>
      <pc:sldChg chg="modSp add mod ord">
        <pc:chgData name="Margaret Fox" userId="892c1610-2351-4c35-b21d-3b293c8c172e" providerId="ADAL" clId="{EF12986C-8110-4102-B133-CC9CB6590600}" dt="2022-03-16T15:26:05.029" v="1655"/>
        <pc:sldMkLst>
          <pc:docMk/>
          <pc:sldMk cId="157212482" sldId="454"/>
        </pc:sldMkLst>
        <pc:spChg chg="mod">
          <ac:chgData name="Margaret Fox" userId="892c1610-2351-4c35-b21d-3b293c8c172e" providerId="ADAL" clId="{EF12986C-8110-4102-B133-CC9CB6590600}" dt="2022-03-16T15:25:54.695" v="1653" actId="20577"/>
          <ac:spMkLst>
            <pc:docMk/>
            <pc:sldMk cId="157212482" sldId="45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26:57.767" v="1826" actId="20577"/>
        <pc:sldMkLst>
          <pc:docMk/>
          <pc:sldMk cId="2219161443" sldId="455"/>
        </pc:sldMkLst>
        <pc:spChg chg="mod">
          <ac:chgData name="Margaret Fox" userId="892c1610-2351-4c35-b21d-3b293c8c172e" providerId="ADAL" clId="{EF12986C-8110-4102-B133-CC9CB6590600}" dt="2022-03-16T15:26:57.767" v="1826" actId="20577"/>
          <ac:spMkLst>
            <pc:docMk/>
            <pc:sldMk cId="2219161443" sldId="45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23F911D-3292-4674-9BBA-B15929ECBD63}"/>
    <pc:docChg chg="custSel modSld">
      <pc:chgData name="Margaret Fox" userId="892c1610-2351-4c35-b21d-3b293c8c172e" providerId="ADAL" clId="{323F911D-3292-4674-9BBA-B15929ECBD63}" dt="2022-04-20T21:02:35.042" v="221" actId="20577"/>
      <pc:docMkLst>
        <pc:docMk/>
      </pc:docMkLst>
      <pc:sldChg chg="modSp mod">
        <pc:chgData name="Margaret Fox" userId="892c1610-2351-4c35-b21d-3b293c8c172e" providerId="ADAL" clId="{323F911D-3292-4674-9BBA-B15929ECBD63}" dt="2022-04-20T21:02:35.042" v="221" actId="20577"/>
        <pc:sldMkLst>
          <pc:docMk/>
          <pc:sldMk cId="1809337763" sldId="277"/>
        </pc:sldMkLst>
        <pc:spChg chg="mod">
          <ac:chgData name="Margaret Fox" userId="892c1610-2351-4c35-b21d-3b293c8c172e" providerId="ADAL" clId="{323F911D-3292-4674-9BBA-B15929ECBD63}" dt="2022-04-20T21:02:35.042" v="221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23F911D-3292-4674-9BBA-B15929ECBD63}" dt="2022-04-20T21:01:56.307" v="171" actId="20577"/>
        <pc:sldMkLst>
          <pc:docMk/>
          <pc:sldMk cId="2624371038" sldId="456"/>
        </pc:sldMkLst>
        <pc:spChg chg="mod">
          <ac:chgData name="Margaret Fox" userId="892c1610-2351-4c35-b21d-3b293c8c172e" providerId="ADAL" clId="{323F911D-3292-4674-9BBA-B15929ECBD63}" dt="2022-04-20T21:01:56.307" v="171" actId="20577"/>
          <ac:spMkLst>
            <pc:docMk/>
            <pc:sldMk cId="2624371038" sldId="456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40EB8C12-F28A-4B4E-9D14-A5480C5F799C}"/>
    <pc:docChg chg="custSel modSld">
      <pc:chgData name="Margaret Fox" userId="892c1610-2351-4c35-b21d-3b293c8c172e" providerId="ADAL" clId="{40EB8C12-F28A-4B4E-9D14-A5480C5F799C}" dt="2022-04-27T12:18:23.450" v="936" actId="1076"/>
      <pc:docMkLst>
        <pc:docMk/>
      </pc:docMkLst>
      <pc:sldChg chg="modSp mod">
        <pc:chgData name="Margaret Fox" userId="892c1610-2351-4c35-b21d-3b293c8c172e" providerId="ADAL" clId="{40EB8C12-F28A-4B4E-9D14-A5480C5F799C}" dt="2022-04-27T12:10:35.326" v="72" actId="113"/>
        <pc:sldMkLst>
          <pc:docMk/>
          <pc:sldMk cId="3285693065" sldId="262"/>
        </pc:sldMkLst>
        <pc:spChg chg="mod">
          <ac:chgData name="Margaret Fox" userId="892c1610-2351-4c35-b21d-3b293c8c172e" providerId="ADAL" clId="{40EB8C12-F28A-4B4E-9D14-A5480C5F799C}" dt="2022-04-27T12:10:35.326" v="7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0EB8C12-F28A-4B4E-9D14-A5480C5F799C}" dt="2022-04-27T12:10:07.667" v="5" actId="20577"/>
        <pc:sldMkLst>
          <pc:docMk/>
          <pc:sldMk cId="2773300615" sldId="375"/>
        </pc:sldMkLst>
        <pc:spChg chg="mod">
          <ac:chgData name="Margaret Fox" userId="892c1610-2351-4c35-b21d-3b293c8c172e" providerId="ADAL" clId="{40EB8C12-F28A-4B4E-9D14-A5480C5F799C}" dt="2022-04-27T12:10:07.667" v="5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0EB8C12-F28A-4B4E-9D14-A5480C5F799C}" dt="2022-04-27T12:12:56.305" v="270" actId="20577"/>
        <pc:sldMkLst>
          <pc:docMk/>
          <pc:sldMk cId="3447860658" sldId="445"/>
        </pc:sldMkLst>
        <pc:spChg chg="mod">
          <ac:chgData name="Margaret Fox" userId="892c1610-2351-4c35-b21d-3b293c8c172e" providerId="ADAL" clId="{40EB8C12-F28A-4B4E-9D14-A5480C5F799C}" dt="2022-04-27T12:12:56.305" v="270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40EB8C12-F28A-4B4E-9D14-A5480C5F799C}" dt="2022-04-27T12:18:23.450" v="936" actId="1076"/>
        <pc:sldMkLst>
          <pc:docMk/>
          <pc:sldMk cId="2624371038" sldId="456"/>
        </pc:sldMkLst>
        <pc:spChg chg="mod">
          <ac:chgData name="Margaret Fox" userId="892c1610-2351-4c35-b21d-3b293c8c172e" providerId="ADAL" clId="{40EB8C12-F28A-4B4E-9D14-A5480C5F799C}" dt="2022-04-27T12:18:23.450" v="936" actId="1076"/>
          <ac:spMkLst>
            <pc:docMk/>
            <pc:sldMk cId="2624371038" sldId="456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40EB8C12-F28A-4B4E-9D14-A5480C5F799C}" dt="2022-04-27T12:18:18.778" v="935" actId="20577"/>
          <ac:graphicFrameMkLst>
            <pc:docMk/>
            <pc:sldMk cId="2624371038" sldId="456"/>
            <ac:graphicFrameMk id="3" creationId="{AAABFD01-561E-E946-99AA-6499FD5C83F4}"/>
          </ac:graphicFrameMkLst>
        </pc:graphicFrameChg>
      </pc:sldChg>
      <pc:sldChg chg="modSp mod">
        <pc:chgData name="Margaret Fox" userId="892c1610-2351-4c35-b21d-3b293c8c172e" providerId="ADAL" clId="{40EB8C12-F28A-4B4E-9D14-A5480C5F799C}" dt="2022-04-27T12:14:49.282" v="533" actId="20577"/>
        <pc:sldMkLst>
          <pc:docMk/>
          <pc:sldMk cId="2300350173" sldId="472"/>
        </pc:sldMkLst>
        <pc:spChg chg="mod">
          <ac:chgData name="Margaret Fox" userId="892c1610-2351-4c35-b21d-3b293c8c172e" providerId="ADAL" clId="{40EB8C12-F28A-4B4E-9D14-A5480C5F799C}" dt="2022-04-27T12:14:49.282" v="533" actId="20577"/>
          <ac:spMkLst>
            <pc:docMk/>
            <pc:sldMk cId="2300350173" sldId="472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309B161-7BD1-4CFC-AB6F-2CB569657C01}"/>
    <pc:docChg chg="undo custSel addSld delSld modSld sldOrd">
      <pc:chgData name="Margaret Fox" userId="892c1610-2351-4c35-b21d-3b293c8c172e" providerId="ADAL" clId="{1309B161-7BD1-4CFC-AB6F-2CB569657C01}" dt="2022-02-02T16:01:31.448" v="5208" actId="20577"/>
      <pc:docMkLst>
        <pc:docMk/>
      </pc:docMkLst>
      <pc:sldChg chg="modSp mod ord">
        <pc:chgData name="Margaret Fox" userId="892c1610-2351-4c35-b21d-3b293c8c172e" providerId="ADAL" clId="{1309B161-7BD1-4CFC-AB6F-2CB569657C01}" dt="2022-02-02T15:32:26.705" v="3446"/>
        <pc:sldMkLst>
          <pc:docMk/>
          <pc:sldMk cId="3285693065" sldId="262"/>
        </pc:sldMkLst>
        <pc:spChg chg="mod">
          <ac:chgData name="Margaret Fox" userId="892c1610-2351-4c35-b21d-3b293c8c172e" providerId="ADAL" clId="{1309B161-7BD1-4CFC-AB6F-2CB569657C01}" dt="2022-02-02T14:12:17.609" v="106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delSp modSp mod">
        <pc:chgData name="Margaret Fox" userId="892c1610-2351-4c35-b21d-3b293c8c172e" providerId="ADAL" clId="{1309B161-7BD1-4CFC-AB6F-2CB569657C01}" dt="2022-02-02T15:40:47.182" v="4418" actId="20577"/>
        <pc:sldMkLst>
          <pc:docMk/>
          <pc:sldMk cId="1809337763" sldId="277"/>
        </pc:sldMkLst>
        <pc:spChg chg="mod">
          <ac:chgData name="Margaret Fox" userId="892c1610-2351-4c35-b21d-3b293c8c172e" providerId="ADAL" clId="{1309B161-7BD1-4CFC-AB6F-2CB569657C01}" dt="2022-02-02T15:40:47.182" v="4418" actId="20577"/>
          <ac:spMkLst>
            <pc:docMk/>
            <pc:sldMk cId="1809337763" sldId="277"/>
            <ac:spMk id="2" creationId="{AAB9F923-3D98-49EE-927E-35748313EB37}"/>
          </ac:spMkLst>
        </pc:spChg>
        <pc:spChg chg="del">
          <ac:chgData name="Margaret Fox" userId="892c1610-2351-4c35-b21d-3b293c8c172e" providerId="ADAL" clId="{1309B161-7BD1-4CFC-AB6F-2CB569657C01}" dt="2022-02-02T15:40:41.194" v="4413" actId="478"/>
          <ac:spMkLst>
            <pc:docMk/>
            <pc:sldMk cId="1809337763" sldId="277"/>
            <ac:spMk id="4" creationId="{91CC7658-5DC3-4E28-AE1B-DF9C19710715}"/>
          </ac:spMkLst>
        </pc:spChg>
        <pc:spChg chg="del">
          <ac:chgData name="Margaret Fox" userId="892c1610-2351-4c35-b21d-3b293c8c172e" providerId="ADAL" clId="{1309B161-7BD1-4CFC-AB6F-2CB569657C01}" dt="2022-02-02T15:40:40.521" v="4412" actId="478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1309B161-7BD1-4CFC-AB6F-2CB569657C01}" dt="2022-02-02T14:10:21.783" v="7" actId="5793"/>
        <pc:sldMkLst>
          <pc:docMk/>
          <pc:sldMk cId="1128444069" sldId="278"/>
        </pc:sldMkLst>
        <pc:spChg chg="mod">
          <ac:chgData name="Margaret Fox" userId="892c1610-2351-4c35-b21d-3b293c8c172e" providerId="ADAL" clId="{1309B161-7BD1-4CFC-AB6F-2CB569657C01}" dt="2022-02-02T14:10:21.783" v="7" actId="5793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1309B161-7BD1-4CFC-AB6F-2CB569657C01}" dt="2022-02-02T15:30:04.867" v="3384"/>
        <pc:sldMkLst>
          <pc:docMk/>
          <pc:sldMk cId="2077932830" sldId="351"/>
        </pc:sldMkLst>
        <pc:spChg chg="mod">
          <ac:chgData name="Margaret Fox" userId="892c1610-2351-4c35-b21d-3b293c8c172e" providerId="ADAL" clId="{1309B161-7BD1-4CFC-AB6F-2CB569657C01}" dt="2022-02-02T14:34:26.219" v="1614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1309B161-7BD1-4CFC-AB6F-2CB569657C01}" dt="2022-02-02T14:59:34.707" v="2377"/>
        <pc:sldMkLst>
          <pc:docMk/>
          <pc:sldMk cId="554324149" sldId="353"/>
        </pc:sldMkLst>
        <pc:spChg chg="mod">
          <ac:chgData name="Margaret Fox" userId="892c1610-2351-4c35-b21d-3b293c8c172e" providerId="ADAL" clId="{1309B161-7BD1-4CFC-AB6F-2CB569657C01}" dt="2022-02-02T14:17:54.117" v="725" actId="122"/>
          <ac:spMkLst>
            <pc:docMk/>
            <pc:sldMk cId="554324149" sldId="35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1309B161-7BD1-4CFC-AB6F-2CB569657C01}" dt="2022-02-02T14:30:03.084" v="1299" actId="20577"/>
          <ac:graphicFrameMkLst>
            <pc:docMk/>
            <pc:sldMk cId="554324149" sldId="353"/>
            <ac:graphicFrameMk id="3" creationId="{0760D36C-91F2-438F-BFF6-62128BAF031F}"/>
          </ac:graphicFrameMkLst>
        </pc:graphicFrameChg>
        <pc:picChg chg="del">
          <ac:chgData name="Margaret Fox" userId="892c1610-2351-4c35-b21d-3b293c8c172e" providerId="ADAL" clId="{1309B161-7BD1-4CFC-AB6F-2CB569657C01}" dt="2022-02-02T14:17:33.211" v="719" actId="478"/>
          <ac:picMkLst>
            <pc:docMk/>
            <pc:sldMk cId="554324149" sldId="353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1309B161-7BD1-4CFC-AB6F-2CB569657C01}" dt="2022-02-02T15:31:15.384" v="3386" actId="47"/>
        <pc:sldMkLst>
          <pc:docMk/>
          <pc:sldMk cId="3719398790" sldId="362"/>
        </pc:sldMkLst>
      </pc:sldChg>
      <pc:sldChg chg="modSp mod">
        <pc:chgData name="Margaret Fox" userId="892c1610-2351-4c35-b21d-3b293c8c172e" providerId="ADAL" clId="{1309B161-7BD1-4CFC-AB6F-2CB569657C01}" dt="2022-02-02T14:36:18.466" v="1754" actId="20577"/>
        <pc:sldMkLst>
          <pc:docMk/>
          <pc:sldMk cId="802137255" sldId="368"/>
        </pc:sldMkLst>
        <pc:spChg chg="mod">
          <ac:chgData name="Margaret Fox" userId="892c1610-2351-4c35-b21d-3b293c8c172e" providerId="ADAL" clId="{1309B161-7BD1-4CFC-AB6F-2CB569657C01}" dt="2022-02-02T14:36:18.466" v="175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8:38.775" v="3267" actId="20577"/>
        <pc:sldMkLst>
          <pc:docMk/>
          <pc:sldMk cId="75710195" sldId="369"/>
        </pc:sldMkLst>
        <pc:spChg chg="mod">
          <ac:chgData name="Margaret Fox" userId="892c1610-2351-4c35-b21d-3b293c8c172e" providerId="ADAL" clId="{1309B161-7BD1-4CFC-AB6F-2CB569657C01}" dt="2022-02-02T15:28:38.775" v="3267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9:33.094" v="3382" actId="20577"/>
        <pc:sldMkLst>
          <pc:docMk/>
          <pc:sldMk cId="3391215321" sldId="370"/>
        </pc:sldMkLst>
        <pc:spChg chg="mod">
          <ac:chgData name="Margaret Fox" userId="892c1610-2351-4c35-b21d-3b293c8c172e" providerId="ADAL" clId="{1309B161-7BD1-4CFC-AB6F-2CB569657C01}" dt="2022-02-02T15:29:33.094" v="3382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2339776281" sldId="37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1900446373" sldId="372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822828589" sldId="373"/>
        </pc:sldMkLst>
      </pc:sldChg>
      <pc:sldChg chg="modSp mod">
        <pc:chgData name="Margaret Fox" userId="892c1610-2351-4c35-b21d-3b293c8c172e" providerId="ADAL" clId="{1309B161-7BD1-4CFC-AB6F-2CB569657C01}" dt="2022-02-02T15:32:17.685" v="3444" actId="20577"/>
        <pc:sldMkLst>
          <pc:docMk/>
          <pc:sldMk cId="2773300615" sldId="375"/>
        </pc:sldMkLst>
        <pc:spChg chg="mod">
          <ac:chgData name="Margaret Fox" userId="892c1610-2351-4c35-b21d-3b293c8c172e" providerId="ADAL" clId="{1309B161-7BD1-4CFC-AB6F-2CB569657C01}" dt="2022-02-02T15:32:17.685" v="344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1309B161-7BD1-4CFC-AB6F-2CB569657C01}" dt="2022-02-02T15:08:53.234" v="2698" actId="20577"/>
        <pc:sldMkLst>
          <pc:docMk/>
          <pc:sldMk cId="955110588" sldId="376"/>
        </pc:sldMkLst>
        <pc:spChg chg="mod">
          <ac:chgData name="Margaret Fox" userId="892c1610-2351-4c35-b21d-3b293c8c172e" providerId="ADAL" clId="{1309B161-7BD1-4CFC-AB6F-2CB569657C01}" dt="2022-02-02T15:08:53.234" v="2698" actId="20577"/>
          <ac:spMkLst>
            <pc:docMk/>
            <pc:sldMk cId="955110588" sldId="376"/>
            <ac:spMk id="2" creationId="{AAB9F923-3D98-49EE-927E-35748313EB37}"/>
          </ac:spMkLst>
        </pc:spChg>
        <pc:picChg chg="add mod">
          <ac:chgData name="Margaret Fox" userId="892c1610-2351-4c35-b21d-3b293c8c172e" providerId="ADAL" clId="{1309B161-7BD1-4CFC-AB6F-2CB569657C01}" dt="2022-02-02T14:53:56.705" v="1845" actId="1076"/>
          <ac:picMkLst>
            <pc:docMk/>
            <pc:sldMk cId="955110588" sldId="376"/>
            <ac:picMk id="1026" creationId="{39361571-530B-46F1-8AA6-9A385186B927}"/>
          </ac:picMkLst>
        </pc:picChg>
        <pc:picChg chg="del">
          <ac:chgData name="Margaret Fox" userId="892c1610-2351-4c35-b21d-3b293c8c172e" providerId="ADAL" clId="{1309B161-7BD1-4CFC-AB6F-2CB569657C01}" dt="2022-02-02T14:53:44.206" v="1841" actId="478"/>
          <ac:picMkLst>
            <pc:docMk/>
            <pc:sldMk cId="955110588" sldId="376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1309B161-7BD1-4CFC-AB6F-2CB569657C01}" dt="2022-02-02T15:36:41.398" v="3783" actId="20577"/>
        <pc:sldMkLst>
          <pc:docMk/>
          <pc:sldMk cId="999701682" sldId="378"/>
        </pc:sldMkLst>
        <pc:spChg chg="mod">
          <ac:chgData name="Margaret Fox" userId="892c1610-2351-4c35-b21d-3b293c8c172e" providerId="ADAL" clId="{1309B161-7BD1-4CFC-AB6F-2CB569657C01}" dt="2022-02-02T15:36:41.398" v="3783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4:57:50.705" v="2195" actId="47"/>
        <pc:sldMkLst>
          <pc:docMk/>
          <pc:sldMk cId="3958151922" sldId="379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1200373546" sldId="380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3701336943" sldId="38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40949944" sldId="382"/>
        </pc:sldMkLst>
      </pc:sldChg>
      <pc:sldChg chg="del">
        <pc:chgData name="Margaret Fox" userId="892c1610-2351-4c35-b21d-3b293c8c172e" providerId="ADAL" clId="{1309B161-7BD1-4CFC-AB6F-2CB569657C01}" dt="2022-02-02T15:30:15.059" v="3385" actId="47"/>
        <pc:sldMkLst>
          <pc:docMk/>
          <pc:sldMk cId="777861788" sldId="383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189242028" sldId="385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866155778" sldId="386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163044135" sldId="387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85771251" sldId="388"/>
        </pc:sldMkLst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1619207925" sldId="389"/>
        </pc:sldMkLst>
        <pc:spChg chg="mod">
          <ac:chgData name="Margaret Fox" userId="892c1610-2351-4c35-b21d-3b293c8c172e" providerId="ADAL" clId="{1309B161-7BD1-4CFC-AB6F-2CB569657C01}" dt="2022-02-02T14:15:06.980" v="447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560303785" sldId="390"/>
        </pc:sldMkLst>
        <pc:spChg chg="mod">
          <ac:chgData name="Margaret Fox" userId="892c1610-2351-4c35-b21d-3b293c8c172e" providerId="ADAL" clId="{1309B161-7BD1-4CFC-AB6F-2CB569657C01}" dt="2022-02-02T14:16:05.385" v="676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1309B161-7BD1-4CFC-AB6F-2CB569657C01}" dt="2022-02-02T14:57:02.694" v="2062" actId="47"/>
        <pc:sldMkLst>
          <pc:docMk/>
          <pc:sldMk cId="4287549826" sldId="391"/>
        </pc:sldMkLst>
      </pc:sldChg>
      <pc:sldChg chg="modSp add mod modNotesTx">
        <pc:chgData name="Margaret Fox" userId="892c1610-2351-4c35-b21d-3b293c8c172e" providerId="ADAL" clId="{1309B161-7BD1-4CFC-AB6F-2CB569657C01}" dt="2022-02-02T15:28:31.559" v="3266" actId="20577"/>
        <pc:sldMkLst>
          <pc:docMk/>
          <pc:sldMk cId="1021176895" sldId="392"/>
        </pc:sldMkLst>
        <pc:spChg chg="mod">
          <ac:chgData name="Margaret Fox" userId="892c1610-2351-4c35-b21d-3b293c8c172e" providerId="ADAL" clId="{1309B161-7BD1-4CFC-AB6F-2CB569657C01}" dt="2022-02-02T15:28:31.559" v="3266" actId="20577"/>
          <ac:spMkLst>
            <pc:docMk/>
            <pc:sldMk cId="1021176895" sldId="392"/>
            <ac:spMk id="2" creationId="{AAB9F923-3D98-49EE-927E-35748313EB37}"/>
          </ac:spMkLst>
        </pc:spChg>
      </pc:sldChg>
      <pc:sldChg chg="addSp delSp modSp add mod ord">
        <pc:chgData name="Margaret Fox" userId="892c1610-2351-4c35-b21d-3b293c8c172e" providerId="ADAL" clId="{1309B161-7BD1-4CFC-AB6F-2CB569657C01}" dt="2022-02-02T15:08:49.308" v="2697" actId="20577"/>
        <pc:sldMkLst>
          <pc:docMk/>
          <pc:sldMk cId="2053925392" sldId="393"/>
        </pc:sldMkLst>
        <pc:spChg chg="mod">
          <ac:chgData name="Margaret Fox" userId="892c1610-2351-4c35-b21d-3b293c8c172e" providerId="ADAL" clId="{1309B161-7BD1-4CFC-AB6F-2CB569657C01}" dt="2022-02-02T15:08:49.308" v="2697" actId="20577"/>
          <ac:spMkLst>
            <pc:docMk/>
            <pc:sldMk cId="2053925392" sldId="393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10.957" v="2039" actId="478"/>
          <ac:picMkLst>
            <pc:docMk/>
            <pc:sldMk cId="2053925392" sldId="393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27.864" v="2043" actId="1076"/>
          <ac:picMkLst>
            <pc:docMk/>
            <pc:sldMk cId="2053925392" sldId="393"/>
            <ac:picMk id="3074" creationId="{8EC92907-3FDF-44B7-9688-00FA11018FFD}"/>
          </ac:picMkLst>
        </pc:picChg>
      </pc:sldChg>
      <pc:sldChg chg="addSp delSp modSp add mod ord">
        <pc:chgData name="Margaret Fox" userId="892c1610-2351-4c35-b21d-3b293c8c172e" providerId="ADAL" clId="{1309B161-7BD1-4CFC-AB6F-2CB569657C01}" dt="2022-02-02T15:08:56.763" v="2699" actId="20577"/>
        <pc:sldMkLst>
          <pc:docMk/>
          <pc:sldMk cId="1383473343" sldId="394"/>
        </pc:sldMkLst>
        <pc:spChg chg="mod">
          <ac:chgData name="Margaret Fox" userId="892c1610-2351-4c35-b21d-3b293c8c172e" providerId="ADAL" clId="{1309B161-7BD1-4CFC-AB6F-2CB569657C01}" dt="2022-02-02T15:08:56.763" v="2699" actId="20577"/>
          <ac:spMkLst>
            <pc:docMk/>
            <pc:sldMk cId="1383473343" sldId="394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45.389" v="2057" actId="478"/>
          <ac:picMkLst>
            <pc:docMk/>
            <pc:sldMk cId="1383473343" sldId="394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57.208" v="2061" actId="1076"/>
          <ac:picMkLst>
            <pc:docMk/>
            <pc:sldMk cId="1383473343" sldId="394"/>
            <ac:picMk id="2050" creationId="{52BF856B-E098-44E9-9F26-43DE257AF1E3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35:39.461" v="3567"/>
        <pc:sldMkLst>
          <pc:docMk/>
          <pc:sldMk cId="694064029" sldId="395"/>
        </pc:sldMkLst>
        <pc:spChg chg="mod">
          <ac:chgData name="Margaret Fox" userId="892c1610-2351-4c35-b21d-3b293c8c172e" providerId="ADAL" clId="{1309B161-7BD1-4CFC-AB6F-2CB569657C01}" dt="2022-02-02T15:33:03.487" v="3474" actId="20577"/>
          <ac:spMkLst>
            <pc:docMk/>
            <pc:sldMk cId="694064029" sldId="395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34:12.263" v="3491" actId="1076"/>
          <ac:spMkLst>
            <pc:docMk/>
            <pc:sldMk cId="694064029" sldId="395"/>
            <ac:spMk id="3" creationId="{A1B15F08-752B-46FF-A521-54064028F5C1}"/>
          </ac:spMkLst>
        </pc:spChg>
        <pc:spChg chg="add mod">
          <ac:chgData name="Margaret Fox" userId="892c1610-2351-4c35-b21d-3b293c8c172e" providerId="ADAL" clId="{1309B161-7BD1-4CFC-AB6F-2CB569657C01}" dt="2022-02-02T15:34:47.711" v="3518" actId="1076"/>
          <ac:spMkLst>
            <pc:docMk/>
            <pc:sldMk cId="694064029" sldId="395"/>
            <ac:spMk id="4" creationId="{9E2CD8D4-7E66-47D2-B0E2-DF05C6CE72AF}"/>
          </ac:spMkLst>
        </pc:spChg>
        <pc:spChg chg="add mod">
          <ac:chgData name="Margaret Fox" userId="892c1610-2351-4c35-b21d-3b293c8c172e" providerId="ADAL" clId="{1309B161-7BD1-4CFC-AB6F-2CB569657C01}" dt="2022-02-02T15:35:09.383" v="3541" actId="14100"/>
          <ac:spMkLst>
            <pc:docMk/>
            <pc:sldMk cId="694064029" sldId="395"/>
            <ac:spMk id="6" creationId="{1526A8BA-797C-45BA-BE5B-6399D6D90F6A}"/>
          </ac:spMkLst>
        </pc:spChg>
        <pc:spChg chg="add mod">
          <ac:chgData name="Margaret Fox" userId="892c1610-2351-4c35-b21d-3b293c8c172e" providerId="ADAL" clId="{1309B161-7BD1-4CFC-AB6F-2CB569657C01}" dt="2022-02-02T15:35:29.215" v="3565" actId="1076"/>
          <ac:spMkLst>
            <pc:docMk/>
            <pc:sldMk cId="694064029" sldId="395"/>
            <ac:spMk id="7" creationId="{34513C2C-9461-4E0D-BB23-88D39F62A22D}"/>
          </ac:spMkLst>
        </pc:spChg>
        <pc:spChg chg="add del mod">
          <ac:chgData name="Margaret Fox" userId="892c1610-2351-4c35-b21d-3b293c8c172e" providerId="ADAL" clId="{1309B161-7BD1-4CFC-AB6F-2CB569657C01}" dt="2022-02-02T15:35:39.461" v="3567"/>
          <ac:spMkLst>
            <pc:docMk/>
            <pc:sldMk cId="694064029" sldId="395"/>
            <ac:spMk id="8" creationId="{E773936D-B717-482B-A13D-7F8C7F94A971}"/>
          </ac:spMkLst>
        </pc:spChg>
        <pc:picChg chg="mod">
          <ac:chgData name="Margaret Fox" userId="892c1610-2351-4c35-b21d-3b293c8c172e" providerId="ADAL" clId="{1309B161-7BD1-4CFC-AB6F-2CB569657C01}" dt="2022-02-02T15:34:07.855" v="3490" actId="1076"/>
          <ac:picMkLst>
            <pc:docMk/>
            <pc:sldMk cId="694064029" sldId="395"/>
            <ac:picMk id="2050" creationId="{9E476F11-15D0-42A8-BDAC-FCD6AA8E73AE}"/>
          </ac:picMkLst>
        </pc:picChg>
      </pc:sldChg>
      <pc:sldChg chg="add">
        <pc:chgData name="Margaret Fox" userId="892c1610-2351-4c35-b21d-3b293c8c172e" providerId="ADAL" clId="{1309B161-7BD1-4CFC-AB6F-2CB569657C01}" dt="2022-02-02T15:35:51.184" v="3574"/>
        <pc:sldMkLst>
          <pc:docMk/>
          <pc:sldMk cId="920590241" sldId="396"/>
        </pc:sldMkLst>
      </pc:sldChg>
      <pc:sldChg chg="delSp modSp add del mod">
        <pc:chgData name="Margaret Fox" userId="892c1610-2351-4c35-b21d-3b293c8c172e" providerId="ADAL" clId="{1309B161-7BD1-4CFC-AB6F-2CB569657C01}" dt="2022-02-02T15:35:48.994" v="3573" actId="47"/>
        <pc:sldMkLst>
          <pc:docMk/>
          <pc:sldMk cId="4093548825" sldId="396"/>
        </pc:sldMkLst>
        <pc:spChg chg="del mod">
          <ac:chgData name="Margaret Fox" userId="892c1610-2351-4c35-b21d-3b293c8c172e" providerId="ADAL" clId="{1309B161-7BD1-4CFC-AB6F-2CB569657C01}" dt="2022-02-02T15:35:48.441" v="3572"/>
          <ac:spMkLst>
            <pc:docMk/>
            <pc:sldMk cId="4093548825" sldId="396"/>
            <ac:spMk id="4" creationId="{9E2CD8D4-7E66-47D2-B0E2-DF05C6CE72AF}"/>
          </ac:spMkLst>
        </pc:spChg>
        <pc:picChg chg="mod">
          <ac:chgData name="Margaret Fox" userId="892c1610-2351-4c35-b21d-3b293c8c172e" providerId="ADAL" clId="{1309B161-7BD1-4CFC-AB6F-2CB569657C01}" dt="2022-02-02T15:35:45.030" v="3570" actId="1076"/>
          <ac:picMkLst>
            <pc:docMk/>
            <pc:sldMk cId="4093548825" sldId="39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1309B161-7BD1-4CFC-AB6F-2CB569657C01}" dt="2022-02-02T15:39:12.256" v="4151" actId="20577"/>
        <pc:sldMkLst>
          <pc:docMk/>
          <pc:sldMk cId="3535684234" sldId="397"/>
        </pc:sldMkLst>
        <pc:spChg chg="mod">
          <ac:chgData name="Margaret Fox" userId="892c1610-2351-4c35-b21d-3b293c8c172e" providerId="ADAL" clId="{1309B161-7BD1-4CFC-AB6F-2CB569657C01}" dt="2022-02-02T15:39:12.256" v="4151" actId="20577"/>
          <ac:spMkLst>
            <pc:docMk/>
            <pc:sldMk cId="3535684234" sldId="3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1309B161-7BD1-4CFC-AB6F-2CB569657C01}" dt="2022-02-02T15:40:19.483" v="4384" actId="20577"/>
        <pc:sldMkLst>
          <pc:docMk/>
          <pc:sldMk cId="2176513833" sldId="398"/>
        </pc:sldMkLst>
        <pc:spChg chg="mod">
          <ac:chgData name="Margaret Fox" userId="892c1610-2351-4c35-b21d-3b293c8c172e" providerId="ADAL" clId="{1309B161-7BD1-4CFC-AB6F-2CB569657C01}" dt="2022-02-02T15:40:19.483" v="4384" actId="20577"/>
          <ac:spMkLst>
            <pc:docMk/>
            <pc:sldMk cId="2176513833" sldId="39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1309B161-7BD1-4CFC-AB6F-2CB569657C01}" dt="2022-02-02T15:49:50.214" v="4662"/>
        <pc:sldMkLst>
          <pc:docMk/>
          <pc:sldMk cId="3616302038" sldId="399"/>
        </pc:sldMkLst>
        <pc:spChg chg="mod">
          <ac:chgData name="Margaret Fox" userId="892c1610-2351-4c35-b21d-3b293c8c172e" providerId="ADAL" clId="{1309B161-7BD1-4CFC-AB6F-2CB569657C01}" dt="2022-02-02T15:48:02.596" v="4654" actId="20577"/>
          <ac:spMkLst>
            <pc:docMk/>
            <pc:sldMk cId="3616302038" sldId="399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48:25.952" v="4660" actId="14100"/>
          <ac:spMkLst>
            <pc:docMk/>
            <pc:sldMk cId="3616302038" sldId="399"/>
            <ac:spMk id="3" creationId="{2623878E-6CA8-412D-913D-E88F565393E7}"/>
          </ac:spMkLst>
        </pc:spChg>
        <pc:spChg chg="add del mod">
          <ac:chgData name="Margaret Fox" userId="892c1610-2351-4c35-b21d-3b293c8c172e" providerId="ADAL" clId="{1309B161-7BD1-4CFC-AB6F-2CB569657C01}" dt="2022-02-02T15:49:50.214" v="4662"/>
          <ac:spMkLst>
            <pc:docMk/>
            <pc:sldMk cId="3616302038" sldId="399"/>
            <ac:spMk id="6" creationId="{81B37F7C-ECBD-4288-B0E2-552DF46B15AF}"/>
          </ac:spMkLst>
        </pc:spChg>
        <pc:picChg chg="mod">
          <ac:chgData name="Margaret Fox" userId="892c1610-2351-4c35-b21d-3b293c8c172e" providerId="ADAL" clId="{1309B161-7BD1-4CFC-AB6F-2CB569657C01}" dt="2022-02-02T15:47:36.252" v="4643" actId="1076"/>
          <ac:picMkLst>
            <pc:docMk/>
            <pc:sldMk cId="3616302038" sldId="399"/>
            <ac:picMk id="2050" creationId="{9E476F11-15D0-42A8-BDAC-FCD6AA8E73AE}"/>
          </ac:picMkLst>
        </pc:picChg>
        <pc:picChg chg="add mod">
          <ac:chgData name="Margaret Fox" userId="892c1610-2351-4c35-b21d-3b293c8c172e" providerId="ADAL" clId="{1309B161-7BD1-4CFC-AB6F-2CB569657C01}" dt="2022-02-02T15:47:44.564" v="4645" actId="14100"/>
          <ac:picMkLst>
            <pc:docMk/>
            <pc:sldMk cId="3616302038" sldId="399"/>
            <ac:picMk id="4098" creationId="{E42DF5A1-242C-447F-A267-79DC099AC768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51:18.721" v="4730" actId="14100"/>
        <pc:sldMkLst>
          <pc:docMk/>
          <pc:sldMk cId="1036713672" sldId="400"/>
        </pc:sldMkLst>
        <pc:spChg chg="mod">
          <ac:chgData name="Margaret Fox" userId="892c1610-2351-4c35-b21d-3b293c8c172e" providerId="ADAL" clId="{1309B161-7BD1-4CFC-AB6F-2CB569657C01}" dt="2022-02-02T15:49:59.328" v="4671" actId="14100"/>
          <ac:spMkLst>
            <pc:docMk/>
            <pc:sldMk cId="1036713672" sldId="400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5:51:12.379" v="4727" actId="1076"/>
          <ac:spMkLst>
            <pc:docMk/>
            <pc:sldMk cId="1036713672" sldId="400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0:04.611" v="4672" actId="478"/>
          <ac:picMkLst>
            <pc:docMk/>
            <pc:sldMk cId="1036713672" sldId="400"/>
            <ac:picMk id="4098" creationId="{E42DF5A1-242C-447F-A267-79DC099AC768}"/>
          </ac:picMkLst>
        </pc:picChg>
        <pc:picChg chg="add mod">
          <ac:chgData name="Margaret Fox" userId="892c1610-2351-4c35-b21d-3b293c8c172e" providerId="ADAL" clId="{1309B161-7BD1-4CFC-AB6F-2CB569657C01}" dt="2022-02-02T15:51:18.721" v="4730" actId="14100"/>
          <ac:picMkLst>
            <pc:docMk/>
            <pc:sldMk cId="1036713672" sldId="400"/>
            <ac:picMk id="5122" creationId="{CE1A0CC1-04F0-48BB-9A5C-676E477E1495}"/>
          </ac:picMkLst>
        </pc:picChg>
      </pc:sldChg>
      <pc:sldChg chg="delSp modSp add mod">
        <pc:chgData name="Margaret Fox" userId="892c1610-2351-4c35-b21d-3b293c8c172e" providerId="ADAL" clId="{1309B161-7BD1-4CFC-AB6F-2CB569657C01}" dt="2022-02-02T16:01:31.448" v="5208" actId="20577"/>
        <pc:sldMkLst>
          <pc:docMk/>
          <pc:sldMk cId="2265611898" sldId="401"/>
        </pc:sldMkLst>
        <pc:spChg chg="mod">
          <ac:chgData name="Margaret Fox" userId="892c1610-2351-4c35-b21d-3b293c8c172e" providerId="ADAL" clId="{1309B161-7BD1-4CFC-AB6F-2CB569657C01}" dt="2022-02-02T15:58:13.751" v="4756" actId="20577"/>
          <ac:spMkLst>
            <pc:docMk/>
            <pc:sldMk cId="2265611898" sldId="401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6:01:31.448" v="5208" actId="20577"/>
          <ac:spMkLst>
            <pc:docMk/>
            <pc:sldMk cId="2265611898" sldId="401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7:12.141" v="4751" actId="478"/>
          <ac:picMkLst>
            <pc:docMk/>
            <pc:sldMk cId="2265611898" sldId="401"/>
            <ac:picMk id="5122" creationId="{CE1A0CC1-04F0-48BB-9A5C-676E477E1495}"/>
          </ac:picMkLst>
        </pc:picChg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CEDC2C4-A5E0-4364-95DB-D3CB6E933C7C}"/>
    <pc:docChg chg="undo custSel addSld delSld modSld">
      <pc:chgData name="Margaret Fox" userId="892c1610-2351-4c35-b21d-3b293c8c172e" providerId="ADAL" clId="{ECEDC2C4-A5E0-4364-95DB-D3CB6E933C7C}" dt="2022-03-08T22:01:38.393" v="1868" actId="47"/>
      <pc:docMkLst>
        <pc:docMk/>
      </pc:docMkLst>
      <pc:sldChg chg="modSp mod">
        <pc:chgData name="Margaret Fox" userId="892c1610-2351-4c35-b21d-3b293c8c172e" providerId="ADAL" clId="{ECEDC2C4-A5E0-4364-95DB-D3CB6E933C7C}" dt="2022-03-08T20:40:39.416" v="7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CEDC2C4-A5E0-4364-95DB-D3CB6E933C7C}" dt="2022-03-08T20:40:39.416" v="7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4:53.760" v="176" actId="20577"/>
        <pc:sldMkLst>
          <pc:docMk/>
          <pc:sldMk cId="1809337763" sldId="277"/>
        </pc:sldMkLst>
        <pc:spChg chg="mod">
          <ac:chgData name="Margaret Fox" userId="892c1610-2351-4c35-b21d-3b293c8c172e" providerId="ADAL" clId="{ECEDC2C4-A5E0-4364-95DB-D3CB6E933C7C}" dt="2022-03-08T20:44:53.760" v="176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39:50.261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CEDC2C4-A5E0-4364-95DB-D3CB6E933C7C}" dt="2022-03-08T20:39:50.261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0:04.886" v="4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CEDC2C4-A5E0-4364-95DB-D3CB6E933C7C}" dt="2022-03-08T20:40:04.886" v="4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1:53:51.966" v="10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CEDC2C4-A5E0-4364-95DB-D3CB6E933C7C}" dt="2022-03-08T21:53:51.966" v="10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2:01:28.977" v="1867" actId="20577"/>
        <pc:sldMkLst>
          <pc:docMk/>
          <pc:sldMk cId="3505234178" sldId="425"/>
        </pc:sldMkLst>
        <pc:spChg chg="mod">
          <ac:chgData name="Margaret Fox" userId="892c1610-2351-4c35-b21d-3b293c8c172e" providerId="ADAL" clId="{ECEDC2C4-A5E0-4364-95DB-D3CB6E933C7C}" dt="2022-03-08T22:01:28.977" v="1867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236624093" sldId="42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578834064" sldId="429"/>
        </pc:sldMkLst>
      </pc:sldChg>
      <pc:sldChg chg="addSp delSp modSp mod">
        <pc:chgData name="Margaret Fox" userId="892c1610-2351-4c35-b21d-3b293c8c172e" providerId="ADAL" clId="{ECEDC2C4-A5E0-4364-95DB-D3CB6E933C7C}" dt="2022-03-08T20:46:06.340" v="353"/>
        <pc:sldMkLst>
          <pc:docMk/>
          <pc:sldMk cId="3463236270" sldId="430"/>
        </pc:sldMkLst>
        <pc:spChg chg="mod">
          <ac:chgData name="Margaret Fox" userId="892c1610-2351-4c35-b21d-3b293c8c172e" providerId="ADAL" clId="{ECEDC2C4-A5E0-4364-95DB-D3CB6E933C7C}" dt="2022-03-08T20:45:56.303" v="351" actId="20577"/>
          <ac:spMkLst>
            <pc:docMk/>
            <pc:sldMk cId="3463236270" sldId="430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ECEDC2C4-A5E0-4364-95DB-D3CB6E933C7C}" dt="2022-03-08T20:46:06.340" v="353"/>
          <ac:graphicFrameMkLst>
            <pc:docMk/>
            <pc:sldMk cId="3463236270" sldId="430"/>
            <ac:graphicFrameMk id="3" creationId="{B1DFABF1-864D-4F00-8C62-28C85F61BCF1}"/>
          </ac:graphicFrameMkLst>
        </pc:graphicFrame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915514121" sldId="431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828939125" sldId="432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82786669" sldId="433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00549896" sldId="434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4024584806" sldId="435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2767104371" sldId="43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690706921" sldId="437"/>
        </pc:sldMkLst>
      </pc:sldChg>
      <pc:sldChg chg="modSp add mod">
        <pc:chgData name="Margaret Fox" userId="892c1610-2351-4c35-b21d-3b293c8c172e" providerId="ADAL" clId="{ECEDC2C4-A5E0-4364-95DB-D3CB6E933C7C}" dt="2022-03-08T20:46:47.326" v="492" actId="20577"/>
        <pc:sldMkLst>
          <pc:docMk/>
          <pc:sldMk cId="2347053662" sldId="438"/>
        </pc:sldMkLst>
        <pc:spChg chg="mod">
          <ac:chgData name="Margaret Fox" userId="892c1610-2351-4c35-b21d-3b293c8c172e" providerId="ADAL" clId="{ECEDC2C4-A5E0-4364-95DB-D3CB6E933C7C}" dt="2022-03-08T20:46:47.326" v="492" actId="20577"/>
          <ac:spMkLst>
            <pc:docMk/>
            <pc:sldMk cId="2347053662" sldId="43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0:47:28.510" v="557" actId="20577"/>
        <pc:sldMkLst>
          <pc:docMk/>
          <pc:sldMk cId="2079246714" sldId="439"/>
        </pc:sldMkLst>
        <pc:spChg chg="mod">
          <ac:chgData name="Margaret Fox" userId="892c1610-2351-4c35-b21d-3b293c8c172e" providerId="ADAL" clId="{ECEDC2C4-A5E0-4364-95DB-D3CB6E933C7C}" dt="2022-03-08T20:47:28.510" v="557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0:54.878" v="736" actId="313"/>
        <pc:sldMkLst>
          <pc:docMk/>
          <pc:sldMk cId="3689380733" sldId="440"/>
        </pc:sldMkLst>
        <pc:spChg chg="mod">
          <ac:chgData name="Margaret Fox" userId="892c1610-2351-4c35-b21d-3b293c8c172e" providerId="ADAL" clId="{ECEDC2C4-A5E0-4364-95DB-D3CB6E933C7C}" dt="2022-03-08T21:50:54.878" v="736" actId="313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7:09.164" v="1341" actId="20577"/>
        <pc:sldMkLst>
          <pc:docMk/>
          <pc:sldMk cId="4284646656" sldId="441"/>
        </pc:sldMkLst>
        <pc:spChg chg="mod">
          <ac:chgData name="Margaret Fox" userId="892c1610-2351-4c35-b21d-3b293c8c172e" providerId="ADAL" clId="{ECEDC2C4-A5E0-4364-95DB-D3CB6E933C7C}" dt="2022-03-08T21:57:09.164" v="1341" actId="20577"/>
          <ac:spMkLst>
            <pc:docMk/>
            <pc:sldMk cId="4284646656" sldId="44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2:00:41.578" v="1703" actId="20577"/>
        <pc:sldMkLst>
          <pc:docMk/>
          <pc:sldMk cId="1372384714" sldId="442"/>
        </pc:sldMkLst>
        <pc:spChg chg="mod">
          <ac:chgData name="Margaret Fox" userId="892c1610-2351-4c35-b21d-3b293c8c172e" providerId="ADAL" clId="{ECEDC2C4-A5E0-4364-95DB-D3CB6E933C7C}" dt="2022-03-08T22:00:41.578" v="1703" actId="20577"/>
          <ac:spMkLst>
            <pc:docMk/>
            <pc:sldMk cId="1372384714" sldId="44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8:06.602" v="1360" actId="20577"/>
        <pc:sldMkLst>
          <pc:docMk/>
          <pc:sldMk cId="1278995872" sldId="443"/>
        </pc:sldMkLst>
        <pc:spChg chg="mod">
          <ac:chgData name="Margaret Fox" userId="892c1610-2351-4c35-b21d-3b293c8c172e" providerId="ADAL" clId="{ECEDC2C4-A5E0-4364-95DB-D3CB6E933C7C}" dt="2022-03-08T21:58:06.602" v="1360" actId="20577"/>
          <ac:spMkLst>
            <pc:docMk/>
            <pc:sldMk cId="1278995872" sldId="443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CBFFBD5-F476-40F7-A4C9-4E9CFA031C3E}"/>
    <pc:docChg chg="undo custSel addSld delSld modSld sldOrd">
      <pc:chgData name="Margaret Fox" userId="892c1610-2351-4c35-b21d-3b293c8c172e" providerId="ADAL" clId="{2CBFFBD5-F476-40F7-A4C9-4E9CFA031C3E}" dt="2022-02-16T16:42:20.039" v="4145" actId="20577"/>
      <pc:docMkLst>
        <pc:docMk/>
      </pc:docMkLst>
      <pc:sldChg chg="addSp delSp modSp mod">
        <pc:chgData name="Margaret Fox" userId="892c1610-2351-4c35-b21d-3b293c8c172e" providerId="ADAL" clId="{2CBFFBD5-F476-40F7-A4C9-4E9CFA031C3E}" dt="2022-02-16T15:19:10.148" v="81" actId="1076"/>
        <pc:sldMkLst>
          <pc:docMk/>
          <pc:sldMk cId="3285693065" sldId="262"/>
        </pc:sldMkLst>
        <pc:spChg chg="mod">
          <ac:chgData name="Margaret Fox" userId="892c1610-2351-4c35-b21d-3b293c8c172e" providerId="ADAL" clId="{2CBFFBD5-F476-40F7-A4C9-4E9CFA031C3E}" dt="2022-02-16T15:19:10.148" v="81" actId="1076"/>
          <ac:spMkLst>
            <pc:docMk/>
            <pc:sldMk cId="3285693065" sldId="262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17:57.481" v="39"/>
          <ac:picMkLst>
            <pc:docMk/>
            <pc:sldMk cId="3285693065" sldId="262"/>
            <ac:picMk id="1026" creationId="{2076FC4D-A955-445F-B91F-CE76AE8FEF13}"/>
          </ac:picMkLst>
        </pc:picChg>
      </pc:sldChg>
      <pc:sldChg chg="modSp mod">
        <pc:chgData name="Margaret Fox" userId="892c1610-2351-4c35-b21d-3b293c8c172e" providerId="ADAL" clId="{2CBFFBD5-F476-40F7-A4C9-4E9CFA031C3E}" dt="2022-02-16T16:42:20.039" v="4145" actId="20577"/>
        <pc:sldMkLst>
          <pc:docMk/>
          <pc:sldMk cId="1809337763" sldId="277"/>
        </pc:sldMkLst>
        <pc:spChg chg="mod">
          <ac:chgData name="Margaret Fox" userId="892c1610-2351-4c35-b21d-3b293c8c172e" providerId="ADAL" clId="{2CBFFBD5-F476-40F7-A4C9-4E9CFA031C3E}" dt="2022-02-16T16:42:20.039" v="414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06.672" v="19" actId="20577"/>
        <pc:sldMkLst>
          <pc:docMk/>
          <pc:sldMk cId="1128444069" sldId="278"/>
        </pc:sldMkLst>
        <pc:spChg chg="mod">
          <ac:chgData name="Margaret Fox" userId="892c1610-2351-4c35-b21d-3b293c8c172e" providerId="ADAL" clId="{2CBFFBD5-F476-40F7-A4C9-4E9CFA031C3E}" dt="2022-02-16T15:17:06.672" v="1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14.048" v="37" actId="20577"/>
        <pc:sldMkLst>
          <pc:docMk/>
          <pc:sldMk cId="2773300615" sldId="375"/>
        </pc:sldMkLst>
        <pc:spChg chg="mod">
          <ac:chgData name="Margaret Fox" userId="892c1610-2351-4c35-b21d-3b293c8c172e" providerId="ADAL" clId="{2CBFFBD5-F476-40F7-A4C9-4E9CFA031C3E}" dt="2022-02-16T15:17:14.048" v="37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1619207925" sldId="389"/>
        </pc:sldMkLst>
      </pc:sldChg>
      <pc:sldChg chg="addSp delSp modSp mod ord">
        <pc:chgData name="Margaret Fox" userId="892c1610-2351-4c35-b21d-3b293c8c172e" providerId="ADAL" clId="{2CBFFBD5-F476-40F7-A4C9-4E9CFA031C3E}" dt="2022-02-16T15:36:03.419" v="512" actId="20577"/>
        <pc:sldMkLst>
          <pc:docMk/>
          <pc:sldMk cId="560303785" sldId="390"/>
        </pc:sldMkLst>
        <pc:spChg chg="mod">
          <ac:chgData name="Margaret Fox" userId="892c1610-2351-4c35-b21d-3b293c8c172e" providerId="ADAL" clId="{2CBFFBD5-F476-40F7-A4C9-4E9CFA031C3E}" dt="2022-02-16T15:36:03.419" v="512" actId="20577"/>
          <ac:spMkLst>
            <pc:docMk/>
            <pc:sldMk cId="560303785" sldId="390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34:00.898" v="323"/>
          <ac:picMkLst>
            <pc:docMk/>
            <pc:sldMk cId="560303785" sldId="390"/>
            <ac:picMk id="4098" creationId="{2D35B1C8-593E-4038-9A38-C92624197932}"/>
          </ac:picMkLst>
        </pc:picChg>
      </pc:sldChg>
      <pc:sldChg chg="modSp mod">
        <pc:chgData name="Margaret Fox" userId="892c1610-2351-4c35-b21d-3b293c8c172e" providerId="ADAL" clId="{2CBFFBD5-F476-40F7-A4C9-4E9CFA031C3E}" dt="2022-02-16T16:15:36.320" v="2715" actId="20577"/>
        <pc:sldMkLst>
          <pc:docMk/>
          <pc:sldMk cId="3324444868" sldId="399"/>
        </pc:sldMkLst>
        <pc:spChg chg="mod">
          <ac:chgData name="Margaret Fox" userId="892c1610-2351-4c35-b21d-3b293c8c172e" providerId="ADAL" clId="{2CBFFBD5-F476-40F7-A4C9-4E9CFA031C3E}" dt="2022-02-16T16:15:36.320" v="2715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2254385159" sldId="400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4022340261" sldId="401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649259378" sldId="402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3208634619" sldId="403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761637452" sldId="404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58004000" sldId="405"/>
        </pc:sldMkLst>
      </pc:sldChg>
      <pc:sldChg chg="modSp mod">
        <pc:chgData name="Margaret Fox" userId="892c1610-2351-4c35-b21d-3b293c8c172e" providerId="ADAL" clId="{2CBFFBD5-F476-40F7-A4C9-4E9CFA031C3E}" dt="2022-02-16T16:04:17.862" v="2094" actId="313"/>
        <pc:sldMkLst>
          <pc:docMk/>
          <pc:sldMk cId="2026019472" sldId="406"/>
        </pc:sldMkLst>
        <pc:spChg chg="mod">
          <ac:chgData name="Margaret Fox" userId="892c1610-2351-4c35-b21d-3b293c8c172e" providerId="ADAL" clId="{2CBFFBD5-F476-40F7-A4C9-4E9CFA031C3E}" dt="2022-02-16T16:04:17.862" v="2094" actId="313"/>
          <ac:spMkLst>
            <pc:docMk/>
            <pc:sldMk cId="2026019472" sldId="40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98580215" sldId="407"/>
        </pc:sldMkLst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84757883" sldId="408"/>
        </pc:sldMkLst>
      </pc:sldChg>
      <pc:sldChg chg="del">
        <pc:chgData name="Margaret Fox" userId="892c1610-2351-4c35-b21d-3b293c8c172e" providerId="ADAL" clId="{2CBFFBD5-F476-40F7-A4C9-4E9CFA031C3E}" dt="2022-02-16T16:04:00.619" v="2010" actId="47"/>
        <pc:sldMkLst>
          <pc:docMk/>
          <pc:sldMk cId="1276928845" sldId="409"/>
        </pc:sldMkLst>
      </pc:sldChg>
      <pc:sldChg chg="del">
        <pc:chgData name="Margaret Fox" userId="892c1610-2351-4c35-b21d-3b293c8c172e" providerId="ADAL" clId="{2CBFFBD5-F476-40F7-A4C9-4E9CFA031C3E}" dt="2022-02-16T16:04:01.673" v="2011" actId="47"/>
        <pc:sldMkLst>
          <pc:docMk/>
          <pc:sldMk cId="3682969748" sldId="410"/>
        </pc:sldMkLst>
      </pc:sldChg>
      <pc:sldChg chg="addSp modSp add mod">
        <pc:chgData name="Margaret Fox" userId="892c1610-2351-4c35-b21d-3b293c8c172e" providerId="ADAL" clId="{2CBFFBD5-F476-40F7-A4C9-4E9CFA031C3E}" dt="2022-02-16T15:20:10.625" v="120" actId="1076"/>
        <pc:sldMkLst>
          <pc:docMk/>
          <pc:sldMk cId="3973917475" sldId="411"/>
        </pc:sldMkLst>
        <pc:spChg chg="mod">
          <ac:chgData name="Margaret Fox" userId="892c1610-2351-4c35-b21d-3b293c8c172e" providerId="ADAL" clId="{2CBFFBD5-F476-40F7-A4C9-4E9CFA031C3E}" dt="2022-02-16T15:19:55.977" v="116" actId="1076"/>
          <ac:spMkLst>
            <pc:docMk/>
            <pc:sldMk cId="3973917475" sldId="411"/>
            <ac:spMk id="2" creationId="{AAB9F923-3D98-49EE-927E-35748313EB37}"/>
          </ac:spMkLst>
        </pc:spChg>
        <pc:picChg chg="add mod">
          <ac:chgData name="Margaret Fox" userId="892c1610-2351-4c35-b21d-3b293c8c172e" providerId="ADAL" clId="{2CBFFBD5-F476-40F7-A4C9-4E9CFA031C3E}" dt="2022-02-16T15:20:10.625" v="120" actId="1076"/>
          <ac:picMkLst>
            <pc:docMk/>
            <pc:sldMk cId="3973917475" sldId="411"/>
            <ac:picMk id="3" creationId="{45EEBA02-9E54-4DEF-A89B-9AD00FD3DDE2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5:21:33.985" v="135" actId="1076"/>
        <pc:sldMkLst>
          <pc:docMk/>
          <pc:sldMk cId="2893404448" sldId="412"/>
        </pc:sldMkLst>
        <pc:spChg chg="mod">
          <ac:chgData name="Margaret Fox" userId="892c1610-2351-4c35-b21d-3b293c8c172e" providerId="ADAL" clId="{2CBFFBD5-F476-40F7-A4C9-4E9CFA031C3E}" dt="2022-02-16T15:20:17.583" v="130" actId="20577"/>
          <ac:spMkLst>
            <pc:docMk/>
            <pc:sldMk cId="2893404448" sldId="412"/>
            <ac:spMk id="2" creationId="{AAB9F923-3D98-49EE-927E-35748313EB37}"/>
          </ac:spMkLst>
        </pc:spChg>
        <pc:picChg chg="del">
          <ac:chgData name="Margaret Fox" userId="892c1610-2351-4c35-b21d-3b293c8c172e" providerId="ADAL" clId="{2CBFFBD5-F476-40F7-A4C9-4E9CFA031C3E}" dt="2022-02-16T15:21:14.386" v="131" actId="478"/>
          <ac:picMkLst>
            <pc:docMk/>
            <pc:sldMk cId="2893404448" sldId="412"/>
            <ac:picMk id="3" creationId="{45EEBA02-9E54-4DEF-A89B-9AD00FD3DDE2}"/>
          </ac:picMkLst>
        </pc:picChg>
        <pc:picChg chg="add mod">
          <ac:chgData name="Margaret Fox" userId="892c1610-2351-4c35-b21d-3b293c8c172e" providerId="ADAL" clId="{2CBFFBD5-F476-40F7-A4C9-4E9CFA031C3E}" dt="2022-02-16T15:21:33.985" v="135" actId="1076"/>
          <ac:picMkLst>
            <pc:docMk/>
            <pc:sldMk cId="2893404448" sldId="412"/>
            <ac:picMk id="3074" creationId="{9310DC98-722E-48D7-B900-5474D3FDA05E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6:09:36.929" v="2345" actId="20577"/>
        <pc:sldMkLst>
          <pc:docMk/>
          <pc:sldMk cId="3462026819" sldId="413"/>
        </pc:sldMkLst>
        <pc:spChg chg="mod">
          <ac:chgData name="Margaret Fox" userId="892c1610-2351-4c35-b21d-3b293c8c172e" providerId="ADAL" clId="{2CBFFBD5-F476-40F7-A4C9-4E9CFA031C3E}" dt="2022-02-16T16:07:17.124" v="2218" actId="1076"/>
          <ac:spMkLst>
            <pc:docMk/>
            <pc:sldMk cId="3462026819" sldId="41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2CBFFBD5-F476-40F7-A4C9-4E9CFA031C3E}" dt="2022-02-16T16:09:36.929" v="2345" actId="20577"/>
          <ac:graphicFrameMkLst>
            <pc:docMk/>
            <pc:sldMk cId="3462026819" sldId="413"/>
            <ac:graphicFrameMk id="3" creationId="{D977DBDF-F8D9-46B0-AC74-6159259B6309}"/>
          </ac:graphicFrameMkLst>
        </pc:graphicFrameChg>
        <pc:picChg chg="del">
          <ac:chgData name="Margaret Fox" userId="892c1610-2351-4c35-b21d-3b293c8c172e" providerId="ADAL" clId="{2CBFFBD5-F476-40F7-A4C9-4E9CFA031C3E}" dt="2022-02-16T16:08:57.297" v="2316" actId="478"/>
          <ac:picMkLst>
            <pc:docMk/>
            <pc:sldMk cId="3462026819" sldId="413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2CBFFBD5-F476-40F7-A4C9-4E9CFA031C3E}" dt="2022-02-16T15:39:43.424" v="831" actId="255"/>
        <pc:sldMkLst>
          <pc:docMk/>
          <pc:sldMk cId="3108215506" sldId="414"/>
        </pc:sldMkLst>
        <pc:spChg chg="mod">
          <ac:chgData name="Margaret Fox" userId="892c1610-2351-4c35-b21d-3b293c8c172e" providerId="ADAL" clId="{2CBFFBD5-F476-40F7-A4C9-4E9CFA031C3E}" dt="2022-02-16T15:39:43.424" v="831" actId="255"/>
          <ac:spMkLst>
            <pc:docMk/>
            <pc:sldMk cId="3108215506" sldId="41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43:17.818" v="1229" actId="20577"/>
        <pc:sldMkLst>
          <pc:docMk/>
          <pc:sldMk cId="779016875" sldId="415"/>
        </pc:sldMkLst>
        <pc:spChg chg="mod">
          <ac:chgData name="Margaret Fox" userId="892c1610-2351-4c35-b21d-3b293c8c172e" providerId="ADAL" clId="{2CBFFBD5-F476-40F7-A4C9-4E9CFA031C3E}" dt="2022-02-16T15:43:17.818" v="1229" actId="20577"/>
          <ac:spMkLst>
            <pc:docMk/>
            <pc:sldMk cId="779016875" sldId="41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57:59.112" v="1522" actId="1076"/>
        <pc:sldMkLst>
          <pc:docMk/>
          <pc:sldMk cId="3984758646" sldId="416"/>
        </pc:sldMkLst>
        <pc:spChg chg="mod">
          <ac:chgData name="Margaret Fox" userId="892c1610-2351-4c35-b21d-3b293c8c172e" providerId="ADAL" clId="{2CBFFBD5-F476-40F7-A4C9-4E9CFA031C3E}" dt="2022-02-16T15:57:59.112" v="1522" actId="1076"/>
          <ac:spMkLst>
            <pc:docMk/>
            <pc:sldMk cId="3984758646" sldId="41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1:53.980" v="1813" actId="20577"/>
        <pc:sldMkLst>
          <pc:docMk/>
          <pc:sldMk cId="4019584787" sldId="417"/>
        </pc:sldMkLst>
        <pc:spChg chg="mod">
          <ac:chgData name="Margaret Fox" userId="892c1610-2351-4c35-b21d-3b293c8c172e" providerId="ADAL" clId="{2CBFFBD5-F476-40F7-A4C9-4E9CFA031C3E}" dt="2022-02-16T16:01:53.980" v="1813" actId="20577"/>
          <ac:spMkLst>
            <pc:docMk/>
            <pc:sldMk cId="4019584787" sldId="4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2:21.602" v="1939" actId="20577"/>
        <pc:sldMkLst>
          <pc:docMk/>
          <pc:sldMk cId="77933419" sldId="418"/>
        </pc:sldMkLst>
        <pc:spChg chg="mod">
          <ac:chgData name="Margaret Fox" userId="892c1610-2351-4c35-b21d-3b293c8c172e" providerId="ADAL" clId="{2CBFFBD5-F476-40F7-A4C9-4E9CFA031C3E}" dt="2022-02-16T16:02:21.602" v="1939" actId="20577"/>
          <ac:spMkLst>
            <pc:docMk/>
            <pc:sldMk cId="77933419" sldId="41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5:00.900" v="2216" actId="20577"/>
        <pc:sldMkLst>
          <pc:docMk/>
          <pc:sldMk cId="1386001269" sldId="419"/>
        </pc:sldMkLst>
        <pc:spChg chg="mod">
          <ac:chgData name="Margaret Fox" userId="892c1610-2351-4c35-b21d-3b293c8c172e" providerId="ADAL" clId="{2CBFFBD5-F476-40F7-A4C9-4E9CFA031C3E}" dt="2022-02-16T16:05:00.900" v="2216" actId="20577"/>
          <ac:spMkLst>
            <pc:docMk/>
            <pc:sldMk cId="1386001269" sldId="419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CBFFBD5-F476-40F7-A4C9-4E9CFA031C3E}" dt="2022-02-16T16:16:58.839" v="2886" actId="47"/>
        <pc:sldMkLst>
          <pc:docMk/>
          <pc:sldMk cId="1047458225" sldId="420"/>
        </pc:sldMkLst>
        <pc:spChg chg="mod">
          <ac:chgData name="Margaret Fox" userId="892c1610-2351-4c35-b21d-3b293c8c172e" providerId="ADAL" clId="{2CBFFBD5-F476-40F7-A4C9-4E9CFA031C3E}" dt="2022-02-16T16:16:02.788" v="2726" actId="20577"/>
          <ac:spMkLst>
            <pc:docMk/>
            <pc:sldMk cId="1047458225" sldId="4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16:45.316" v="2885" actId="313"/>
        <pc:sldMkLst>
          <pc:docMk/>
          <pc:sldMk cId="3625974850" sldId="421"/>
        </pc:sldMkLst>
        <pc:spChg chg="mod">
          <ac:chgData name="Margaret Fox" userId="892c1610-2351-4c35-b21d-3b293c8c172e" providerId="ADAL" clId="{2CBFFBD5-F476-40F7-A4C9-4E9CFA031C3E}" dt="2022-02-16T16:16:45.316" v="2885" actId="313"/>
          <ac:spMkLst>
            <pc:docMk/>
            <pc:sldMk cId="3625974850" sldId="4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4:12.554" v="3771" actId="20577"/>
        <pc:sldMkLst>
          <pc:docMk/>
          <pc:sldMk cId="1431344826" sldId="422"/>
        </pc:sldMkLst>
        <pc:spChg chg="mod">
          <ac:chgData name="Margaret Fox" userId="892c1610-2351-4c35-b21d-3b293c8c172e" providerId="ADAL" clId="{2CBFFBD5-F476-40F7-A4C9-4E9CFA031C3E}" dt="2022-02-16T16:34:12.554" v="3771" actId="20577"/>
          <ac:spMkLst>
            <pc:docMk/>
            <pc:sldMk cId="1431344826" sldId="4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5:03.120" v="3862" actId="20577"/>
        <pc:sldMkLst>
          <pc:docMk/>
          <pc:sldMk cId="889706416" sldId="423"/>
        </pc:sldMkLst>
        <pc:spChg chg="mod">
          <ac:chgData name="Margaret Fox" userId="892c1610-2351-4c35-b21d-3b293c8c172e" providerId="ADAL" clId="{2CBFFBD5-F476-40F7-A4C9-4E9CFA031C3E}" dt="2022-02-16T16:35:03.120" v="3862" actId="20577"/>
          <ac:spMkLst>
            <pc:docMk/>
            <pc:sldMk cId="889706416" sldId="4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3:01.196" v="3757" actId="20577"/>
        <pc:sldMkLst>
          <pc:docMk/>
          <pc:sldMk cId="3552452610" sldId="424"/>
        </pc:sldMkLst>
        <pc:spChg chg="mod">
          <ac:chgData name="Margaret Fox" userId="892c1610-2351-4c35-b21d-3b293c8c172e" providerId="ADAL" clId="{2CBFFBD5-F476-40F7-A4C9-4E9CFA031C3E}" dt="2022-02-16T16:33:01.196" v="3757" actId="20577"/>
          <ac:spMkLst>
            <pc:docMk/>
            <pc:sldMk cId="3552452610" sldId="424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0D78590-CFA7-B847-A827-75C2D4813EB5}"/>
    <pc:docChg chg="undo custSel addSld modSld">
      <pc:chgData name="Margaret Fox" userId="892c1610-2351-4c35-b21d-3b293c8c172e" providerId="ADAL" clId="{F0D78590-CFA7-B847-A827-75C2D4813EB5}" dt="2022-05-11T19:10:14.316" v="591" actId="20577"/>
      <pc:docMkLst>
        <pc:docMk/>
      </pc:docMkLst>
      <pc:sldChg chg="modSp mod">
        <pc:chgData name="Margaret Fox" userId="892c1610-2351-4c35-b21d-3b293c8c172e" providerId="ADAL" clId="{F0D78590-CFA7-B847-A827-75C2D4813EB5}" dt="2022-05-11T19:08:20.599" v="20" actId="20577"/>
        <pc:sldMkLst>
          <pc:docMk/>
          <pc:sldMk cId="2773300615" sldId="375"/>
        </pc:sldMkLst>
        <pc:spChg chg="mod">
          <ac:chgData name="Margaret Fox" userId="892c1610-2351-4c35-b21d-3b293c8c172e" providerId="ADAL" clId="{F0D78590-CFA7-B847-A827-75C2D4813EB5}" dt="2022-05-11T19:08:20.599" v="20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0D78590-CFA7-B847-A827-75C2D4813EB5}" dt="2022-05-11T19:10:14.316" v="591" actId="20577"/>
        <pc:sldMkLst>
          <pc:docMk/>
          <pc:sldMk cId="447521158" sldId="481"/>
        </pc:sldMkLst>
        <pc:spChg chg="mod">
          <ac:chgData name="Margaret Fox" userId="892c1610-2351-4c35-b21d-3b293c8c172e" providerId="ADAL" clId="{F0D78590-CFA7-B847-A827-75C2D4813EB5}" dt="2022-05-11T19:10:14.316" v="591" actId="20577"/>
          <ac:spMkLst>
            <pc:docMk/>
            <pc:sldMk cId="447521158" sldId="481"/>
            <ac:spMk id="2" creationId="{AAB9F923-3D98-49EE-927E-35748313EB37}"/>
          </ac:spMkLst>
        </pc:spChg>
        <pc:picChg chg="mod">
          <ac:chgData name="Margaret Fox" userId="892c1610-2351-4c35-b21d-3b293c8c172e" providerId="ADAL" clId="{F0D78590-CFA7-B847-A827-75C2D4813EB5}" dt="2022-05-11T19:09:09.372" v="201" actId="1076"/>
          <ac:picMkLst>
            <pc:docMk/>
            <pc:sldMk cId="447521158" sldId="481"/>
            <ac:picMk id="2050" creationId="{9E476F11-15D0-42A8-BDAC-FCD6AA8E73AE}"/>
          </ac:picMkLst>
        </pc:pic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268FC868-BBC6-484F-A8FA-28FEABF0A85C}"/>
    <pc:docChg chg="undo custSel addSld delSld modSld sldOrd">
      <pc:chgData name="Margaret Fox" userId="892c1610-2351-4c35-b21d-3b293c8c172e" providerId="ADAL" clId="{268FC868-BBC6-484F-A8FA-28FEABF0A85C}" dt="2022-02-23T16:27:47.886" v="2204" actId="5793"/>
      <pc:docMkLst>
        <pc:docMk/>
      </pc:docMkLst>
      <pc:sldChg chg="addSp delSp modSp mod">
        <pc:chgData name="Margaret Fox" userId="892c1610-2351-4c35-b21d-3b293c8c172e" providerId="ADAL" clId="{268FC868-BBC6-484F-A8FA-28FEABF0A85C}" dt="2022-02-23T15:32:29.010" v="94" actId="20577"/>
        <pc:sldMkLst>
          <pc:docMk/>
          <pc:sldMk cId="3285693065" sldId="262"/>
        </pc:sldMkLst>
        <pc:spChg chg="mod">
          <ac:chgData name="Margaret Fox" userId="892c1610-2351-4c35-b21d-3b293c8c172e" providerId="ADAL" clId="{268FC868-BBC6-484F-A8FA-28FEABF0A85C}" dt="2022-02-23T15:32:29.010" v="94" actId="20577"/>
          <ac:spMkLst>
            <pc:docMk/>
            <pc:sldMk cId="3285693065" sldId="262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268FC868-BBC6-484F-A8FA-28FEABF0A85C}" dt="2022-02-23T15:32:24.150" v="83"/>
          <ac:graphicFrameMkLst>
            <pc:docMk/>
            <pc:sldMk cId="3285693065" sldId="262"/>
            <ac:graphicFrameMk id="3" creationId="{02CC433A-944D-4C4B-8974-2C703F8566CA}"/>
          </ac:graphicFrameMkLst>
        </pc:graphicFrameChg>
      </pc:sldChg>
      <pc:sldChg chg="modSp mod">
        <pc:chgData name="Margaret Fox" userId="892c1610-2351-4c35-b21d-3b293c8c172e" providerId="ADAL" clId="{268FC868-BBC6-484F-A8FA-28FEABF0A85C}" dt="2022-02-23T16:15:40.977" v="1862" actId="20577"/>
        <pc:sldMkLst>
          <pc:docMk/>
          <pc:sldMk cId="1809337763" sldId="277"/>
        </pc:sldMkLst>
        <pc:spChg chg="mod">
          <ac:chgData name="Margaret Fox" userId="892c1610-2351-4c35-b21d-3b293c8c172e" providerId="ADAL" clId="{268FC868-BBC6-484F-A8FA-28FEABF0A85C}" dt="2022-02-23T16:15:40.977" v="186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28:09.618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268FC868-BBC6-484F-A8FA-28FEABF0A85C}" dt="2022-02-23T15:28:09.618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31:52.295" v="54" actId="20577"/>
        <pc:sldMkLst>
          <pc:docMk/>
          <pc:sldMk cId="2773300615" sldId="375"/>
        </pc:sldMkLst>
        <pc:spChg chg="mod">
          <ac:chgData name="Margaret Fox" userId="892c1610-2351-4c35-b21d-3b293c8c172e" providerId="ADAL" clId="{268FC868-BBC6-484F-A8FA-28FEABF0A85C}" dt="2022-02-23T15:31:52.295" v="5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6:26:34.746" v="2089" actId="5793"/>
        <pc:sldMkLst>
          <pc:docMk/>
          <pc:sldMk cId="560303785" sldId="390"/>
        </pc:sldMkLst>
        <pc:spChg chg="mod">
          <ac:chgData name="Margaret Fox" userId="892c1610-2351-4c35-b21d-3b293c8c172e" providerId="ADAL" clId="{268FC868-BBC6-484F-A8FA-28FEABF0A85C}" dt="2022-02-23T16:26:34.746" v="2089" actId="5793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324444868" sldId="399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026019472" sldId="40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73917475" sldId="41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893404448" sldId="412"/>
        </pc:sldMkLst>
      </pc:sldChg>
      <pc:sldChg chg="del">
        <pc:chgData name="Margaret Fox" userId="892c1610-2351-4c35-b21d-3b293c8c172e" providerId="ADAL" clId="{268FC868-BBC6-484F-A8FA-28FEABF0A85C}" dt="2022-02-23T16:12:06.985" v="1562" actId="47"/>
        <pc:sldMkLst>
          <pc:docMk/>
          <pc:sldMk cId="3462026819" sldId="41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108215506" sldId="414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016875" sldId="415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84758646" sldId="41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4019584787" sldId="417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33419" sldId="418"/>
        </pc:sldMkLst>
      </pc:sldChg>
      <pc:sldChg chg="modSp del mod">
        <pc:chgData name="Margaret Fox" userId="892c1610-2351-4c35-b21d-3b293c8c172e" providerId="ADAL" clId="{268FC868-BBC6-484F-A8FA-28FEABF0A85C}" dt="2022-02-23T16:05:38.009" v="897" actId="47"/>
        <pc:sldMkLst>
          <pc:docMk/>
          <pc:sldMk cId="1386001269" sldId="419"/>
        </pc:sldMkLst>
        <pc:spChg chg="mod">
          <ac:chgData name="Margaret Fox" userId="892c1610-2351-4c35-b21d-3b293c8c172e" providerId="ADAL" clId="{268FC868-BBC6-484F-A8FA-28FEABF0A85C}" dt="2022-02-23T16:05:30.570" v="893" actId="5793"/>
          <ac:spMkLst>
            <pc:docMk/>
            <pc:sldMk cId="1386001269" sldId="41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625974850" sldId="42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1431344826" sldId="422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889706416" sldId="42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552452610" sldId="424"/>
        </pc:sldMkLst>
      </pc:sldChg>
      <pc:sldChg chg="modSp add mod">
        <pc:chgData name="Margaret Fox" userId="892c1610-2351-4c35-b21d-3b293c8c172e" providerId="ADAL" clId="{268FC868-BBC6-484F-A8FA-28FEABF0A85C}" dt="2022-02-23T16:26:47.160" v="2092"/>
        <pc:sldMkLst>
          <pc:docMk/>
          <pc:sldMk cId="3505234178" sldId="425"/>
        </pc:sldMkLst>
        <pc:spChg chg="mod">
          <ac:chgData name="Margaret Fox" userId="892c1610-2351-4c35-b21d-3b293c8c172e" providerId="ADAL" clId="{268FC868-BBC6-484F-A8FA-28FEABF0A85C}" dt="2022-02-23T16:26:47.160" v="2092"/>
          <ac:spMkLst>
            <pc:docMk/>
            <pc:sldMk cId="3505234178" sldId="42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7.325" v="2095"/>
        <pc:sldMkLst>
          <pc:docMk/>
          <pc:sldMk cId="3236624093" sldId="426"/>
        </pc:sldMkLst>
        <pc:spChg chg="mod">
          <ac:chgData name="Margaret Fox" userId="892c1610-2351-4c35-b21d-3b293c8c172e" providerId="ADAL" clId="{268FC868-BBC6-484F-A8FA-28FEABF0A85C}" dt="2022-02-23T16:26:57.325" v="2095"/>
          <ac:spMkLst>
            <pc:docMk/>
            <pc:sldMk cId="3236624093" sldId="42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39.045" v="898" actId="47"/>
        <pc:sldMkLst>
          <pc:docMk/>
          <pc:sldMk cId="588885125" sldId="427"/>
        </pc:sldMkLst>
        <pc:spChg chg="mod">
          <ac:chgData name="Margaret Fox" userId="892c1610-2351-4c35-b21d-3b293c8c172e" providerId="ADAL" clId="{268FC868-BBC6-484F-A8FA-28FEABF0A85C}" dt="2022-02-23T16:02:49.632" v="667" actId="20577"/>
          <ac:spMkLst>
            <pc:docMk/>
            <pc:sldMk cId="588885125" sldId="427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40.317" v="899" actId="47"/>
        <pc:sldMkLst>
          <pc:docMk/>
          <pc:sldMk cId="3894197655" sldId="428"/>
        </pc:sldMkLst>
        <pc:spChg chg="mod">
          <ac:chgData name="Margaret Fox" userId="892c1610-2351-4c35-b21d-3b293c8c172e" providerId="ADAL" clId="{268FC868-BBC6-484F-A8FA-28FEABF0A85C}" dt="2022-02-23T16:02:53.323" v="672" actId="20577"/>
          <ac:spMkLst>
            <pc:docMk/>
            <pc:sldMk cId="3894197655" sldId="42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2:39.579" v="658" actId="20577"/>
        <pc:sldMkLst>
          <pc:docMk/>
          <pc:sldMk cId="578834064" sldId="429"/>
        </pc:sldMkLst>
        <pc:spChg chg="mod">
          <ac:chgData name="Margaret Fox" userId="892c1610-2351-4c35-b21d-3b293c8c172e" providerId="ADAL" clId="{268FC868-BBC6-484F-A8FA-28FEABF0A85C}" dt="2022-02-23T16:02:39.579" v="658" actId="20577"/>
          <ac:spMkLst>
            <pc:docMk/>
            <pc:sldMk cId="578834064" sldId="42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3:57.570" v="884" actId="20577"/>
        <pc:sldMkLst>
          <pc:docMk/>
          <pc:sldMk cId="3463236270" sldId="430"/>
        </pc:sldMkLst>
        <pc:spChg chg="mod">
          <ac:chgData name="Margaret Fox" userId="892c1610-2351-4c35-b21d-3b293c8c172e" providerId="ADAL" clId="{268FC868-BBC6-484F-A8FA-28FEABF0A85C}" dt="2022-02-23T16:03:57.570" v="884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16.279" v="2077" actId="21"/>
        <pc:sldMkLst>
          <pc:docMk/>
          <pc:sldMk cId="915514121" sldId="431"/>
        </pc:sldMkLst>
        <pc:spChg chg="mod">
          <ac:chgData name="Margaret Fox" userId="892c1610-2351-4c35-b21d-3b293c8c172e" providerId="ADAL" clId="{268FC868-BBC6-484F-A8FA-28FEABF0A85C}" dt="2022-02-23T16:26:16.279" v="2077" actId="21"/>
          <ac:spMkLst>
            <pc:docMk/>
            <pc:sldMk cId="915514121" sldId="43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2.484" v="2093" actId="21"/>
        <pc:sldMkLst>
          <pc:docMk/>
          <pc:sldMk cId="828939125" sldId="432"/>
        </pc:sldMkLst>
        <pc:spChg chg="mod">
          <ac:chgData name="Margaret Fox" userId="892c1610-2351-4c35-b21d-3b293c8c172e" providerId="ADAL" clId="{268FC868-BBC6-484F-A8FA-28FEABF0A85C}" dt="2022-02-23T16:26:52.484" v="2093" actId="21"/>
          <ac:spMkLst>
            <pc:docMk/>
            <pc:sldMk cId="828939125" sldId="43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268FC868-BBC6-484F-A8FA-28FEABF0A85C}" dt="2022-02-23T16:26:41.749" v="2090" actId="21"/>
        <pc:sldMkLst>
          <pc:docMk/>
          <pc:sldMk cId="3382786669" sldId="433"/>
        </pc:sldMkLst>
        <pc:spChg chg="mod">
          <ac:chgData name="Margaret Fox" userId="892c1610-2351-4c35-b21d-3b293c8c172e" providerId="ADAL" clId="{268FC868-BBC6-484F-A8FA-28FEABF0A85C}" dt="2022-02-23T16:26:41.749" v="2090" actId="21"/>
          <ac:spMkLst>
            <pc:docMk/>
            <pc:sldMk cId="3382786669" sldId="43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10:30.695" v="1528" actId="313"/>
        <pc:sldMkLst>
          <pc:docMk/>
          <pc:sldMk cId="3300549896" sldId="434"/>
        </pc:sldMkLst>
        <pc:spChg chg="mod">
          <ac:chgData name="Margaret Fox" userId="892c1610-2351-4c35-b21d-3b293c8c172e" providerId="ADAL" clId="{268FC868-BBC6-484F-A8FA-28FEABF0A85C}" dt="2022-02-23T16:10:30.695" v="1528" actId="313"/>
          <ac:spMkLst>
            <pc:docMk/>
            <pc:sldMk cId="3300549896" sldId="434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268FC868-BBC6-484F-A8FA-28FEABF0A85C}" dt="2022-02-23T16:07:25.244" v="1118" actId="47"/>
        <pc:sldMkLst>
          <pc:docMk/>
          <pc:sldMk cId="3611388615" sldId="434"/>
        </pc:sldMkLst>
      </pc:sldChg>
      <pc:sldChg chg="modSp add mod ord">
        <pc:chgData name="Margaret Fox" userId="892c1610-2351-4c35-b21d-3b293c8c172e" providerId="ADAL" clId="{268FC868-BBC6-484F-A8FA-28FEABF0A85C}" dt="2022-02-23T16:11:00.413" v="1561"/>
        <pc:sldMkLst>
          <pc:docMk/>
          <pc:sldMk cId="4024584806" sldId="435"/>
        </pc:sldMkLst>
        <pc:spChg chg="mod">
          <ac:chgData name="Margaret Fox" userId="892c1610-2351-4c35-b21d-3b293c8c172e" providerId="ADAL" clId="{268FC868-BBC6-484F-A8FA-28FEABF0A85C}" dt="2022-02-23T16:10:56.040" v="1559" actId="14100"/>
          <ac:spMkLst>
            <pc:docMk/>
            <pc:sldMk cId="4024584806" sldId="43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22.300" v="2163" actId="20577"/>
        <pc:sldMkLst>
          <pc:docMk/>
          <pc:sldMk cId="2767104371" sldId="436"/>
        </pc:sldMkLst>
        <pc:spChg chg="mod">
          <ac:chgData name="Margaret Fox" userId="892c1610-2351-4c35-b21d-3b293c8c172e" providerId="ADAL" clId="{268FC868-BBC6-484F-A8FA-28FEABF0A85C}" dt="2022-02-23T16:27:22.300" v="2163" actId="20577"/>
          <ac:spMkLst>
            <pc:docMk/>
            <pc:sldMk cId="2767104371" sldId="43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47.886" v="2204" actId="5793"/>
        <pc:sldMkLst>
          <pc:docMk/>
          <pc:sldMk cId="3690706921" sldId="437"/>
        </pc:sldMkLst>
        <pc:spChg chg="mod">
          <ac:chgData name="Margaret Fox" userId="892c1610-2351-4c35-b21d-3b293c8c172e" providerId="ADAL" clId="{268FC868-BBC6-484F-A8FA-28FEABF0A85C}" dt="2022-02-23T16:27:47.886" v="2204" actId="5793"/>
          <ac:spMkLst>
            <pc:docMk/>
            <pc:sldMk cId="3690706921" sldId="437"/>
            <ac:spMk id="2" creationId="{AAB9F923-3D98-49EE-927E-35748313EB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5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9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32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3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7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0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2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90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8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/>
              <a:t>Exploring the Old Testament: </a:t>
            </a:r>
          </a:p>
          <a:p>
            <a:pPr algn="ctr"/>
            <a:r>
              <a:rPr lang="en-US" sz="4400"/>
              <a:t>A Biblical Survey</a:t>
            </a:r>
            <a:endParaRPr lang="en-US" sz="5400"/>
          </a:p>
          <a:p>
            <a:endParaRPr lang="en-US" sz="4400"/>
          </a:p>
          <a:p>
            <a:pPr algn="ctr"/>
            <a:r>
              <a:rPr lang="en-US" sz="3200"/>
              <a:t>First Presbyterian Church of Tallahassee</a:t>
            </a:r>
          </a:p>
          <a:p>
            <a:pPr algn="ctr"/>
            <a:r>
              <a:rPr lang="en-US" sz="3200"/>
              <a:t>Wednesdays 5:45-6:45 p.m.</a:t>
            </a:r>
          </a:p>
          <a:p>
            <a:pPr algn="ctr"/>
            <a:r>
              <a:rPr lang="en-US" sz="320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39" y="936133"/>
            <a:ext cx="762820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OT Endings -- Theological </a:t>
            </a:r>
          </a:p>
          <a:p>
            <a:endParaRPr lang="en-US" sz="2200" dirty="0"/>
          </a:p>
          <a:p>
            <a:r>
              <a:rPr lang="en-US" sz="2200" dirty="0"/>
              <a:t>Hosea 11:1-9</a:t>
            </a:r>
          </a:p>
          <a:p>
            <a:endParaRPr lang="en-US" sz="2200" dirty="0"/>
          </a:p>
          <a:p>
            <a:r>
              <a:rPr lang="en-US" sz="2200" dirty="0"/>
              <a:t>What does God do in this passage from Hosea?</a:t>
            </a:r>
          </a:p>
          <a:p>
            <a:endParaRPr lang="en-US" sz="2200" dirty="0"/>
          </a:p>
          <a:p>
            <a:r>
              <a:rPr lang="en-US" sz="2200" dirty="0"/>
              <a:t>What do these stories tell us about the character of God?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3541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40" y="936133"/>
            <a:ext cx="7212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OT Endings -- Pedagogical </a:t>
            </a:r>
          </a:p>
          <a:p>
            <a:endParaRPr lang="en-US" sz="2400" dirty="0"/>
          </a:p>
          <a:p>
            <a:r>
              <a:rPr lang="en-US" sz="2200" dirty="0"/>
              <a:t>“</a:t>
            </a:r>
            <a:r>
              <a:rPr lang="en-US" sz="2400" dirty="0">
                <a:effectLst/>
                <a:ea typeface="Calibri" panose="020F0502020204030204" pitchFamily="34" charset="0"/>
              </a:rPr>
              <a:t>It is everyone’s desire to master the Bible… [But] as genuine witnesses we can only become, be, and remain students here.  We are in a school from which we shall not some day be graduated and become masters ourselves.  On the contrary, the school in which we are enrolled will make us increasingly students.”</a:t>
            </a:r>
            <a:endParaRPr lang="en-US" sz="2200" b="1" dirty="0"/>
          </a:p>
          <a:p>
            <a:r>
              <a:rPr lang="en-US" sz="2200" dirty="0"/>
              <a:t>--Karl Barth, The Word of God and the Word of Man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7800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40" y="936133"/>
            <a:ext cx="721257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OT Endings -- Pedagogical </a:t>
            </a:r>
          </a:p>
          <a:p>
            <a:endParaRPr lang="en-US" sz="2400" dirty="0"/>
          </a:p>
          <a:p>
            <a:endParaRPr lang="en-US" sz="2200" dirty="0"/>
          </a:p>
          <a:p>
            <a:r>
              <a:rPr lang="en-US" sz="2200" dirty="0"/>
              <a:t>What was it like to revisit the initial assignment?</a:t>
            </a:r>
          </a:p>
          <a:p>
            <a:endParaRPr lang="en-US" sz="2200" dirty="0"/>
          </a:p>
          <a:p>
            <a:r>
              <a:rPr lang="en-US" sz="2200" dirty="0"/>
              <a:t>What did you learn as a student of the Bible this year?</a:t>
            </a:r>
          </a:p>
          <a:p>
            <a:endParaRPr lang="en-US" sz="2200" dirty="0"/>
          </a:p>
          <a:p>
            <a:r>
              <a:rPr lang="en-US" sz="2200" dirty="0"/>
              <a:t>Did you have favorite parts?  Least favorite parts?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296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656813" y="760641"/>
            <a:ext cx="80520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Quote</a:t>
            </a:r>
          </a:p>
          <a:p>
            <a:endParaRPr lang="en-US" sz="2200" dirty="0"/>
          </a:p>
          <a:p>
            <a:r>
              <a:rPr lang="en-US" sz="2200" dirty="0"/>
              <a:t>“Russian [novelists], when I found them a few years later, worked on me in the same way [as Steinbeck].  They seemed to regard fiction not as something decorative but as a vital moral-ethical tool.  They changed you when you read them, made the world seem to be telling a different, more interesting story, a story in which you might play a meaningful part, and in which you had responsibilities.”</a:t>
            </a:r>
          </a:p>
          <a:p>
            <a:endParaRPr lang="en-US" sz="2200" b="1" dirty="0"/>
          </a:p>
          <a:p>
            <a:r>
              <a:rPr lang="en-US" sz="2200" dirty="0"/>
              <a:t>--George Saunders, A Swim in a Pond in the Rain</a:t>
            </a:r>
          </a:p>
        </p:txBody>
      </p:sp>
    </p:spTree>
    <p:extLst>
      <p:ext uri="{BB962C8B-B14F-4D97-AF65-F5344CB8AC3E}">
        <p14:creationId xmlns:p14="http://schemas.microsoft.com/office/powerpoint/2010/main" val="447521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006764" y="760641"/>
            <a:ext cx="7702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/>
          </a:p>
          <a:p>
            <a:r>
              <a:rPr lang="en-US" sz="5400" dirty="0"/>
              <a:t>Moving forward</a:t>
            </a:r>
          </a:p>
          <a:p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Feedback on content/format of class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9321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endParaRPr lang="en-US" sz="5400" dirty="0"/>
          </a:p>
          <a:p>
            <a:r>
              <a:rPr lang="en-US" sz="5400" dirty="0"/>
              <a:t>Old Testament Endings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21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566678"/>
            <a:ext cx="805204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Creator, covenant maker, warrior… lawgiver, commander, enforcer, tactician &amp; general, rescuer/punisher, fertility specialist, ark-dweller, kingmaker</a:t>
            </a:r>
            <a:r>
              <a:rPr lang="en-US" sz="2000" b="1" dirty="0"/>
              <a:t> </a:t>
            </a:r>
            <a:r>
              <a:rPr lang="en-US" sz="2000" dirty="0"/>
              <a:t>&amp;</a:t>
            </a:r>
            <a:r>
              <a:rPr lang="en-US" sz="2000" b="1" dirty="0"/>
              <a:t> </a:t>
            </a:r>
            <a:r>
              <a:rPr lang="en-US" sz="2000" dirty="0"/>
              <a:t>king un-maker, dynasty founder, resident of Jerusalem, forgiver &amp; enforcer, restorer of fortunes, divine speaker, vision caster &amp; performance artist, client/attorney/judge, listener, ?, semi-arbitrary dispenser of fate, providential but unmentioned, Ancient One on throne, </a:t>
            </a:r>
            <a:r>
              <a:rPr lang="en-US" sz="2000" b="1" dirty="0"/>
              <a:t>dispenser of judgment and mercy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Family lineage, slaves, fugitives, covenant people, soldiers &amp; settlers, apostates and tribal lords, open and accepting people, proto-monarchy, monarchy, divided monarchy, people in exile, people returning and rebuilding, people accused &amp; consoled, defendant, speaker, source of traditional wisdom, “mere breath”, self-reliant diaspora people, awaiting the end, </a:t>
            </a:r>
            <a:r>
              <a:rPr lang="en-US" sz="2000" b="1" dirty="0"/>
              <a:t>awaiting land and messenger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Old Testament Endings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Canonical: Chronicles v. Malachi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Theological: Hosea and Jonah on the judgment and mercy of 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Pedagogical: reflections on this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216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39" y="936133"/>
            <a:ext cx="781293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OT Endings -- Canonical </a:t>
            </a:r>
          </a:p>
          <a:p>
            <a:endParaRPr lang="en-US" sz="2200" dirty="0"/>
          </a:p>
          <a:p>
            <a:r>
              <a:rPr lang="en-US" sz="2200" dirty="0"/>
              <a:t>2 Chronicles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Origins: likely Second Temple period—connection to Ezra/Nehemiah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Familiar with much of rest of Hebrew Bible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Genealogy (back to Adam), then history of united monarchy,  then Judah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Cleaned-up historical theology—neat accounting of geopolitical  misfortunes of Israel as punishments for disobedient kings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Ends with Cyrus’s decree and rebuilding of temple</a:t>
            </a:r>
          </a:p>
        </p:txBody>
      </p:sp>
    </p:spTree>
    <p:extLst>
      <p:ext uri="{BB962C8B-B14F-4D97-AF65-F5344CB8AC3E}">
        <p14:creationId xmlns:p14="http://schemas.microsoft.com/office/powerpoint/2010/main" val="148994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39" y="936133"/>
            <a:ext cx="78129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OT Endings -- Canonical </a:t>
            </a:r>
          </a:p>
          <a:p>
            <a:endParaRPr lang="en-US" sz="2200" dirty="0"/>
          </a:p>
          <a:p>
            <a:r>
              <a:rPr lang="en-US" sz="2200" dirty="0"/>
              <a:t>Malachi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Last of “minor prophets”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Prose rather than poetry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No biographical info (</a:t>
            </a:r>
            <a:r>
              <a:rPr lang="en-US" sz="2200" dirty="0" err="1"/>
              <a:t>malachi</a:t>
            </a:r>
            <a:r>
              <a:rPr lang="en-US" sz="2200" dirty="0"/>
              <a:t> means “my messenger”, but language and subject matter connects to second temple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Emphasis on priesthood and temple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Themes: sin and repentance, coming day of judgment; enduring faithfulness of God</a:t>
            </a:r>
          </a:p>
        </p:txBody>
      </p:sp>
    </p:spTree>
    <p:extLst>
      <p:ext uri="{BB962C8B-B14F-4D97-AF65-F5344CB8AC3E}">
        <p14:creationId xmlns:p14="http://schemas.microsoft.com/office/powerpoint/2010/main" val="113885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39" y="936133"/>
            <a:ext cx="762820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OT Endings -- Theological </a:t>
            </a:r>
          </a:p>
          <a:p>
            <a:endParaRPr lang="en-US" sz="2200" dirty="0"/>
          </a:p>
          <a:p>
            <a:r>
              <a:rPr lang="en-US" sz="2200" dirty="0"/>
              <a:t>Jonah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Summarize the book of Jonah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106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39939" y="936133"/>
            <a:ext cx="762820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OT Endings -- Theological </a:t>
            </a:r>
          </a:p>
          <a:p>
            <a:endParaRPr lang="en-US" sz="2200" dirty="0"/>
          </a:p>
          <a:p>
            <a:r>
              <a:rPr lang="en-US" sz="2200" dirty="0"/>
              <a:t>Jonah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Prose narrative about the prophet, not a collection of oracles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Two acts: Jonah and the whale, Jonah and </a:t>
            </a:r>
            <a:r>
              <a:rPr lang="en-US" sz="2200" dirty="0" err="1"/>
              <a:t>Ninevah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Use of humor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Theme of grace and mercy to ASSYRIA of all people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79524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662</Words>
  <Application>Microsoft Office PowerPoint</Application>
  <PresentationFormat>On-screen Show (4:3)</PresentationFormat>
  <Paragraphs>94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1</cp:revision>
  <cp:lastPrinted>2021-12-15T17:42:48Z</cp:lastPrinted>
  <dcterms:created xsi:type="dcterms:W3CDTF">2021-09-09T19:53:24Z</dcterms:created>
  <dcterms:modified xsi:type="dcterms:W3CDTF">2022-05-11T21:10:39Z</dcterms:modified>
</cp:coreProperties>
</file>